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7" r:id="rId2"/>
    <p:sldId id="439" r:id="rId3"/>
    <p:sldId id="264" r:id="rId4"/>
    <p:sldId id="265" r:id="rId5"/>
    <p:sldId id="267" r:id="rId6"/>
    <p:sldId id="268" r:id="rId7"/>
    <p:sldId id="304" r:id="rId8"/>
    <p:sldId id="258" r:id="rId9"/>
    <p:sldId id="259" r:id="rId10"/>
    <p:sldId id="263" r:id="rId11"/>
    <p:sldId id="260" r:id="rId12"/>
    <p:sldId id="305" r:id="rId13"/>
    <p:sldId id="270" r:id="rId14"/>
    <p:sldId id="441" r:id="rId15"/>
    <p:sldId id="271" r:id="rId16"/>
    <p:sldId id="463" r:id="rId17"/>
    <p:sldId id="462" r:id="rId18"/>
    <p:sldId id="278" r:id="rId19"/>
    <p:sldId id="274" r:id="rId20"/>
    <p:sldId id="297" r:id="rId21"/>
    <p:sldId id="306" r:id="rId22"/>
    <p:sldId id="465" r:id="rId23"/>
    <p:sldId id="467" r:id="rId24"/>
    <p:sldId id="466" r:id="rId25"/>
    <p:sldId id="273" r:id="rId26"/>
    <p:sldId id="275" r:id="rId27"/>
    <p:sldId id="277" r:id="rId28"/>
    <p:sldId id="468" r:id="rId29"/>
    <p:sldId id="469" r:id="rId30"/>
    <p:sldId id="280" r:id="rId31"/>
    <p:sldId id="300" r:id="rId32"/>
    <p:sldId id="282" r:id="rId33"/>
    <p:sldId id="470" r:id="rId34"/>
    <p:sldId id="471" r:id="rId35"/>
    <p:sldId id="285" r:id="rId36"/>
    <p:sldId id="451" r:id="rId37"/>
    <p:sldId id="449" r:id="rId38"/>
    <p:sldId id="452" r:id="rId39"/>
    <p:sldId id="453" r:id="rId40"/>
    <p:sldId id="454" r:id="rId41"/>
    <p:sldId id="455" r:id="rId42"/>
    <p:sldId id="456" r:id="rId43"/>
    <p:sldId id="457" r:id="rId44"/>
    <p:sldId id="472" r:id="rId45"/>
    <p:sldId id="474" r:id="rId46"/>
    <p:sldId id="288" r:id="rId47"/>
    <p:sldId id="318" r:id="rId48"/>
    <p:sldId id="317" r:id="rId49"/>
    <p:sldId id="426" r:id="rId50"/>
    <p:sldId id="431" r:id="rId51"/>
    <p:sldId id="437" r:id="rId52"/>
    <p:sldId id="475" r:id="rId53"/>
    <p:sldId id="440" r:id="rId54"/>
    <p:sldId id="319" r:id="rId55"/>
    <p:sldId id="476" r:id="rId56"/>
    <p:sldId id="458" r:id="rId57"/>
    <p:sldId id="459" r:id="rId58"/>
    <p:sldId id="321" r:id="rId59"/>
    <p:sldId id="478" r:id="rId60"/>
    <p:sldId id="480" r:id="rId61"/>
    <p:sldId id="485" r:id="rId62"/>
    <p:sldId id="481" r:id="rId63"/>
    <p:sldId id="536" r:id="rId64"/>
    <p:sldId id="489" r:id="rId65"/>
    <p:sldId id="537" r:id="rId66"/>
    <p:sldId id="483" r:id="rId67"/>
    <p:sldId id="492" r:id="rId68"/>
    <p:sldId id="538" r:id="rId69"/>
    <p:sldId id="501" r:id="rId70"/>
    <p:sldId id="539" r:id="rId71"/>
    <p:sldId id="493" r:id="rId72"/>
    <p:sldId id="495" r:id="rId73"/>
    <p:sldId id="324" r:id="rId74"/>
    <p:sldId id="499" r:id="rId75"/>
    <p:sldId id="326" r:id="rId76"/>
    <p:sldId id="540" r:id="rId77"/>
    <p:sldId id="496" r:id="rId78"/>
    <p:sldId id="497" r:id="rId79"/>
    <p:sldId id="498" r:id="rId80"/>
    <p:sldId id="500" r:id="rId81"/>
    <p:sldId id="505" r:id="rId82"/>
    <p:sldId id="506" r:id="rId83"/>
    <p:sldId id="503" r:id="rId84"/>
    <p:sldId id="522" r:id="rId85"/>
    <p:sldId id="507" r:id="rId86"/>
    <p:sldId id="508" r:id="rId87"/>
    <p:sldId id="512" r:id="rId88"/>
    <p:sldId id="520" r:id="rId89"/>
    <p:sldId id="517" r:id="rId90"/>
    <p:sldId id="518" r:id="rId91"/>
    <p:sldId id="519" r:id="rId92"/>
    <p:sldId id="521" r:id="rId93"/>
    <p:sldId id="523" r:id="rId94"/>
    <p:sldId id="525" r:id="rId95"/>
    <p:sldId id="527" r:id="rId96"/>
    <p:sldId id="524" r:id="rId97"/>
    <p:sldId id="526" r:id="rId98"/>
    <p:sldId id="530" r:id="rId99"/>
    <p:sldId id="532" r:id="rId100"/>
    <p:sldId id="541" r:id="rId101"/>
    <p:sldId id="535" r:id="rId102"/>
    <p:sldId id="542" r:id="rId103"/>
    <p:sldId id="534" r:id="rId104"/>
    <p:sldId id="531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900A"/>
    <a:srgbClr val="CE0808"/>
    <a:srgbClr val="FFFFFF"/>
    <a:srgbClr val="FF0000"/>
    <a:srgbClr val="FFEFBF"/>
    <a:srgbClr val="DB4A4A"/>
    <a:srgbClr val="CC0000"/>
    <a:srgbClr val="008800"/>
    <a:srgbClr val="0089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2F2F9-6197-46C0-AC96-BD5AD71C2E4C}" v="1109" dt="2023-05-14T03:55:09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88"/>
  </p:normalViewPr>
  <p:slideViewPr>
    <p:cSldViewPr snapToGrid="0" showGuides="1">
      <p:cViewPr varScale="1">
        <p:scale>
          <a:sx n="116" d="100"/>
          <a:sy n="116" d="100"/>
        </p:scale>
        <p:origin x="552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en Eum" userId="44ab4693-4e2c-41e8-b41c-b7f3140c20bd" providerId="ADAL" clId="{A9E2F2F9-6197-46C0-AC96-BD5AD71C2E4C}"/>
    <pc:docChg chg="undo redo custSel addSld delSld modSld sldOrd">
      <pc:chgData name="Brenden Eum" userId="44ab4693-4e2c-41e8-b41c-b7f3140c20bd" providerId="ADAL" clId="{A9E2F2F9-6197-46C0-AC96-BD5AD71C2E4C}" dt="2023-05-14T04:26:44.629" v="4142" actId="20577"/>
      <pc:docMkLst>
        <pc:docMk/>
      </pc:docMkLst>
      <pc:sldChg chg="addSp delSp modSp mod">
        <pc:chgData name="Brenden Eum" userId="44ab4693-4e2c-41e8-b41c-b7f3140c20bd" providerId="ADAL" clId="{A9E2F2F9-6197-46C0-AC96-BD5AD71C2E4C}" dt="2023-05-14T03:37:41.808" v="4131" actId="20577"/>
        <pc:sldMkLst>
          <pc:docMk/>
          <pc:sldMk cId="4208552021" sldId="257"/>
        </pc:sldMkLst>
        <pc:spChg chg="mod">
          <ac:chgData name="Brenden Eum" userId="44ab4693-4e2c-41e8-b41c-b7f3140c20bd" providerId="ADAL" clId="{A9E2F2F9-6197-46C0-AC96-BD5AD71C2E4C}" dt="2023-05-14T03:37:41.808" v="4131" actId="20577"/>
          <ac:spMkLst>
            <pc:docMk/>
            <pc:sldMk cId="4208552021" sldId="257"/>
            <ac:spMk id="2" creationId="{70DC5B8A-6D06-7FC1-981D-9B3C1D13257B}"/>
          </ac:spMkLst>
        </pc:spChg>
        <pc:spChg chg="mod">
          <ac:chgData name="Brenden Eum" userId="44ab4693-4e2c-41e8-b41c-b7f3140c20bd" providerId="ADAL" clId="{A9E2F2F9-6197-46C0-AC96-BD5AD71C2E4C}" dt="2023-05-05T17:24:22.595" v="1891" actId="20577"/>
          <ac:spMkLst>
            <pc:docMk/>
            <pc:sldMk cId="4208552021" sldId="257"/>
            <ac:spMk id="3" creationId="{4F37F68F-9A75-ED2D-603F-54BE47671C0C}"/>
          </ac:spMkLst>
        </pc:spChg>
        <pc:spChg chg="mod">
          <ac:chgData name="Brenden Eum" userId="44ab4693-4e2c-41e8-b41c-b7f3140c20bd" providerId="ADAL" clId="{A9E2F2F9-6197-46C0-AC96-BD5AD71C2E4C}" dt="2023-05-05T17:24:35.400" v="1893" actId="113"/>
          <ac:spMkLst>
            <pc:docMk/>
            <pc:sldMk cId="4208552021" sldId="257"/>
            <ac:spMk id="5" creationId="{5FEEC798-E693-E43C-A77B-582599F52EEC}"/>
          </ac:spMkLst>
        </pc:spChg>
        <pc:spChg chg="add del mod">
          <ac:chgData name="Brenden Eum" userId="44ab4693-4e2c-41e8-b41c-b7f3140c20bd" providerId="ADAL" clId="{A9E2F2F9-6197-46C0-AC96-BD5AD71C2E4C}" dt="2023-05-05T17:20:22.088" v="1747"/>
          <ac:spMkLst>
            <pc:docMk/>
            <pc:sldMk cId="4208552021" sldId="257"/>
            <ac:spMk id="8" creationId="{7D794D44-6FFB-8B0C-D271-A56A785E1202}"/>
          </ac:spMkLst>
        </pc:spChg>
      </pc:sldChg>
      <pc:sldChg chg="modSp add mod ord">
        <pc:chgData name="Brenden Eum" userId="44ab4693-4e2c-41e8-b41c-b7f3140c20bd" providerId="ADAL" clId="{A9E2F2F9-6197-46C0-AC96-BD5AD71C2E4C}" dt="2023-05-05T17:21:13.196" v="1761" actId="115"/>
        <pc:sldMkLst>
          <pc:docMk/>
          <pc:sldMk cId="466094686" sldId="258"/>
        </pc:sldMkLst>
        <pc:spChg chg="mod">
          <ac:chgData name="Brenden Eum" userId="44ab4693-4e2c-41e8-b41c-b7f3140c20bd" providerId="ADAL" clId="{A9E2F2F9-6197-46C0-AC96-BD5AD71C2E4C}" dt="2023-05-05T17:21:13.196" v="1761" actId="115"/>
          <ac:spMkLst>
            <pc:docMk/>
            <pc:sldMk cId="466094686" sldId="258"/>
            <ac:spMk id="2" creationId="{8D0E823F-E5CB-C758-4710-686ED50DC0EF}"/>
          </ac:spMkLst>
        </pc:spChg>
      </pc:sldChg>
      <pc:sldChg chg="modSp add mod">
        <pc:chgData name="Brenden Eum" userId="44ab4693-4e2c-41e8-b41c-b7f3140c20bd" providerId="ADAL" clId="{A9E2F2F9-6197-46C0-AC96-BD5AD71C2E4C}" dt="2023-05-05T17:21:15.696" v="1763" actId="115"/>
        <pc:sldMkLst>
          <pc:docMk/>
          <pc:sldMk cId="762998300" sldId="259"/>
        </pc:sldMkLst>
        <pc:spChg chg="mod">
          <ac:chgData name="Brenden Eum" userId="44ab4693-4e2c-41e8-b41c-b7f3140c20bd" providerId="ADAL" clId="{A9E2F2F9-6197-46C0-AC96-BD5AD71C2E4C}" dt="2023-05-05T17:21:15.696" v="1763" actId="115"/>
          <ac:spMkLst>
            <pc:docMk/>
            <pc:sldMk cId="762998300" sldId="259"/>
            <ac:spMk id="2" creationId="{8D0E823F-E5CB-C758-4710-686ED50DC0EF}"/>
          </ac:spMkLst>
        </pc:spChg>
      </pc:sldChg>
      <pc:sldChg chg="modSp add">
        <pc:chgData name="Brenden Eum" userId="44ab4693-4e2c-41e8-b41c-b7f3140c20bd" providerId="ADAL" clId="{A9E2F2F9-6197-46C0-AC96-BD5AD71C2E4C}" dt="2023-05-05T17:21:25.574" v="1767" actId="115"/>
        <pc:sldMkLst>
          <pc:docMk/>
          <pc:sldMk cId="55671882" sldId="260"/>
        </pc:sldMkLst>
        <pc:spChg chg="mod">
          <ac:chgData name="Brenden Eum" userId="44ab4693-4e2c-41e8-b41c-b7f3140c20bd" providerId="ADAL" clId="{A9E2F2F9-6197-46C0-AC96-BD5AD71C2E4C}" dt="2023-05-05T17:21:25.574" v="1767" actId="115"/>
          <ac:spMkLst>
            <pc:docMk/>
            <pc:sldMk cId="55671882" sldId="260"/>
            <ac:spMk id="2" creationId="{7C638347-CA03-2FC5-EB62-54B8E5330FD1}"/>
          </ac:spMkLst>
        </pc:spChg>
      </pc:sldChg>
      <pc:sldChg chg="modSp add mod">
        <pc:chgData name="Brenden Eum" userId="44ab4693-4e2c-41e8-b41c-b7f3140c20bd" providerId="ADAL" clId="{A9E2F2F9-6197-46C0-AC96-BD5AD71C2E4C}" dt="2023-05-05T17:21:18.972" v="1765" actId="115"/>
        <pc:sldMkLst>
          <pc:docMk/>
          <pc:sldMk cId="2158471102" sldId="263"/>
        </pc:sldMkLst>
        <pc:spChg chg="mod">
          <ac:chgData name="Brenden Eum" userId="44ab4693-4e2c-41e8-b41c-b7f3140c20bd" providerId="ADAL" clId="{A9E2F2F9-6197-46C0-AC96-BD5AD71C2E4C}" dt="2023-05-05T17:21:18.972" v="1765" actId="115"/>
          <ac:spMkLst>
            <pc:docMk/>
            <pc:sldMk cId="2158471102" sldId="263"/>
            <ac:spMk id="2" creationId="{8D0E823F-E5CB-C758-4710-686ED50DC0EF}"/>
          </ac:spMkLst>
        </pc:spChg>
        <pc:spChg chg="mod">
          <ac:chgData name="Brenden Eum" userId="44ab4693-4e2c-41e8-b41c-b7f3140c20bd" providerId="ADAL" clId="{A9E2F2F9-6197-46C0-AC96-BD5AD71C2E4C}" dt="2023-05-05T16:15:58.814" v="1001" actId="20577"/>
          <ac:spMkLst>
            <pc:docMk/>
            <pc:sldMk cId="2158471102" sldId="263"/>
            <ac:spMk id="7" creationId="{A8CEF38E-D7EC-C185-34CE-5D33E43D0498}"/>
          </ac:spMkLst>
        </pc:spChg>
      </pc:sldChg>
      <pc:sldChg chg="modSp add mod">
        <pc:chgData name="Brenden Eum" userId="44ab4693-4e2c-41e8-b41c-b7f3140c20bd" providerId="ADAL" clId="{A9E2F2F9-6197-46C0-AC96-BD5AD71C2E4C}" dt="2023-05-05T17:20:43.968" v="1751" actId="115"/>
        <pc:sldMkLst>
          <pc:docMk/>
          <pc:sldMk cId="4036279759" sldId="264"/>
        </pc:sldMkLst>
        <pc:spChg chg="mod">
          <ac:chgData name="Brenden Eum" userId="44ab4693-4e2c-41e8-b41c-b7f3140c20bd" providerId="ADAL" clId="{A9E2F2F9-6197-46C0-AC96-BD5AD71C2E4C}" dt="2023-05-05T17:20:43.968" v="1751" actId="115"/>
          <ac:spMkLst>
            <pc:docMk/>
            <pc:sldMk cId="4036279759" sldId="264"/>
            <ac:spMk id="2" creationId="{23BA5010-081A-7049-05F3-3F5EA788911F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14T03:55:09.408" v="4135"/>
        <pc:sldMkLst>
          <pc:docMk/>
          <pc:sldMk cId="3139591027" sldId="265"/>
        </pc:sldMkLst>
        <pc:spChg chg="mod">
          <ac:chgData name="Brenden Eum" userId="44ab4693-4e2c-41e8-b41c-b7f3140c20bd" providerId="ADAL" clId="{A9E2F2F9-6197-46C0-AC96-BD5AD71C2E4C}" dt="2023-05-05T17:20:58.382" v="1753" actId="115"/>
          <ac:spMkLst>
            <pc:docMk/>
            <pc:sldMk cId="3139591027" sldId="265"/>
            <ac:spMk id="2" creationId="{8F576F45-7249-1C26-AEE8-B6103567877C}"/>
          </ac:spMkLst>
        </pc:spChg>
        <pc:spChg chg="mod">
          <ac:chgData name="Brenden Eum" userId="44ab4693-4e2c-41e8-b41c-b7f3140c20bd" providerId="ADAL" clId="{A9E2F2F9-6197-46C0-AC96-BD5AD71C2E4C}" dt="2023-05-05T16:05:49.985" v="767" actId="121"/>
          <ac:spMkLst>
            <pc:docMk/>
            <pc:sldMk cId="3139591027" sldId="265"/>
            <ac:spMk id="8" creationId="{FF4B482B-14DB-35EE-B143-6AAF2A696D4B}"/>
          </ac:spMkLst>
        </pc:spChg>
        <pc:spChg chg="mod">
          <ac:chgData name="Brenden Eum" userId="44ab4693-4e2c-41e8-b41c-b7f3140c20bd" providerId="ADAL" clId="{A9E2F2F9-6197-46C0-AC96-BD5AD71C2E4C}" dt="2023-05-05T16:06:01.688" v="769"/>
          <ac:spMkLst>
            <pc:docMk/>
            <pc:sldMk cId="3139591027" sldId="265"/>
            <ac:spMk id="11" creationId="{0326D1CD-E816-CCE8-FE19-C3BDC6049288}"/>
          </ac:spMkLst>
        </pc:spChg>
        <pc:spChg chg="mod">
          <ac:chgData name="Brenden Eum" userId="44ab4693-4e2c-41e8-b41c-b7f3140c20bd" providerId="ADAL" clId="{A9E2F2F9-6197-46C0-AC96-BD5AD71C2E4C}" dt="2023-05-05T16:05:57.774" v="768"/>
          <ac:spMkLst>
            <pc:docMk/>
            <pc:sldMk cId="3139591027" sldId="265"/>
            <ac:spMk id="14" creationId="{84B96828-0DB0-EBAB-78D2-B9A97883D8F5}"/>
          </ac:spMkLst>
        </pc:spChg>
        <pc:spChg chg="add del">
          <ac:chgData name="Brenden Eum" userId="44ab4693-4e2c-41e8-b41c-b7f3140c20bd" providerId="ADAL" clId="{A9E2F2F9-6197-46C0-AC96-BD5AD71C2E4C}" dt="2023-05-05T16:09:14.502" v="796" actId="11529"/>
          <ac:spMkLst>
            <pc:docMk/>
            <pc:sldMk cId="3139591027" sldId="265"/>
            <ac:spMk id="16" creationId="{B7B72D94-2C62-5F76-D812-9F6644ED3814}"/>
          </ac:spMkLst>
        </pc:spChg>
        <pc:spChg chg="add del">
          <ac:chgData name="Brenden Eum" userId="44ab4693-4e2c-41e8-b41c-b7f3140c20bd" providerId="ADAL" clId="{A9E2F2F9-6197-46C0-AC96-BD5AD71C2E4C}" dt="2023-05-05T16:09:21.309" v="798" actId="11529"/>
          <ac:spMkLst>
            <pc:docMk/>
            <pc:sldMk cId="3139591027" sldId="265"/>
            <ac:spMk id="17" creationId="{8161B033-12AA-5B63-CFD7-8E46D88A87FC}"/>
          </ac:spMkLst>
        </pc:spChg>
        <pc:spChg chg="add mod">
          <ac:chgData name="Brenden Eum" userId="44ab4693-4e2c-41e8-b41c-b7f3140c20bd" providerId="ADAL" clId="{A9E2F2F9-6197-46C0-AC96-BD5AD71C2E4C}" dt="2023-05-05T16:10:04.326" v="804" actId="1582"/>
          <ac:spMkLst>
            <pc:docMk/>
            <pc:sldMk cId="3139591027" sldId="265"/>
            <ac:spMk id="18" creationId="{7293CA1E-F809-CD5E-F682-AC1A3B7DBB0F}"/>
          </ac:spMkLst>
        </pc:spChg>
        <pc:picChg chg="add del mod">
          <ac:chgData name="Brenden Eum" userId="44ab4693-4e2c-41e8-b41c-b7f3140c20bd" providerId="ADAL" clId="{A9E2F2F9-6197-46C0-AC96-BD5AD71C2E4C}" dt="2023-05-13T21:48:41.694" v="2742" actId="21"/>
          <ac:picMkLst>
            <pc:docMk/>
            <pc:sldMk cId="3139591027" sldId="265"/>
            <ac:picMk id="6" creationId="{082D601E-2B9F-6532-078A-AC51E7E59518}"/>
          </ac:picMkLst>
        </pc:picChg>
        <pc:cxnChg chg="add del mod">
          <ac:chgData name="Brenden Eum" userId="44ab4693-4e2c-41e8-b41c-b7f3140c20bd" providerId="ADAL" clId="{A9E2F2F9-6197-46C0-AC96-BD5AD71C2E4C}" dt="2023-05-05T16:06:28.448" v="771"/>
          <ac:cxnSpMkLst>
            <pc:docMk/>
            <pc:sldMk cId="3139591027" sldId="265"/>
            <ac:cxnSpMk id="6" creationId="{B70FCE48-A677-774A-E21D-000405A8BB90}"/>
          </ac:cxnSpMkLst>
        </pc:cxnChg>
        <pc:cxnChg chg="add mod">
          <ac:chgData name="Brenden Eum" userId="44ab4693-4e2c-41e8-b41c-b7f3140c20bd" providerId="ADAL" clId="{A9E2F2F9-6197-46C0-AC96-BD5AD71C2E4C}" dt="2023-05-05T16:10:00.176" v="803" actId="1582"/>
          <ac:cxnSpMkLst>
            <pc:docMk/>
            <pc:sldMk cId="3139591027" sldId="265"/>
            <ac:cxnSpMk id="9" creationId="{5C01D7FC-F182-C2DA-B70A-D3E6FFE49D64}"/>
          </ac:cxnSpMkLst>
        </pc:cxnChg>
        <pc:cxnChg chg="add del mod">
          <ac:chgData name="Brenden Eum" userId="44ab4693-4e2c-41e8-b41c-b7f3140c20bd" providerId="ADAL" clId="{A9E2F2F9-6197-46C0-AC96-BD5AD71C2E4C}" dt="2023-05-05T16:08:40.927" v="791" actId="478"/>
          <ac:cxnSpMkLst>
            <pc:docMk/>
            <pc:sldMk cId="3139591027" sldId="265"/>
            <ac:cxnSpMk id="10" creationId="{EC8911F9-012F-EA4D-8070-E35E85171113}"/>
          </ac:cxnSpMkLst>
        </pc:cxnChg>
        <pc:cxnChg chg="add del mod">
          <ac:chgData name="Brenden Eum" userId="44ab4693-4e2c-41e8-b41c-b7f3140c20bd" providerId="ADAL" clId="{A9E2F2F9-6197-46C0-AC96-BD5AD71C2E4C}" dt="2023-05-05T16:08:56.111" v="794" actId="478"/>
          <ac:cxnSpMkLst>
            <pc:docMk/>
            <pc:sldMk cId="3139591027" sldId="265"/>
            <ac:cxnSpMk id="15" creationId="{DD839B7B-9303-D151-63FB-D9D6A0DF58C3}"/>
          </ac:cxnSpMkLst>
        </pc:cxnChg>
      </pc:sldChg>
      <pc:sldChg chg="delSp modSp add mod delAnim modAnim">
        <pc:chgData name="Brenden Eum" userId="44ab4693-4e2c-41e8-b41c-b7f3140c20bd" providerId="ADAL" clId="{A9E2F2F9-6197-46C0-AC96-BD5AD71C2E4C}" dt="2023-05-05T17:21:01.427" v="1755" actId="115"/>
        <pc:sldMkLst>
          <pc:docMk/>
          <pc:sldMk cId="1090771903" sldId="267"/>
        </pc:sldMkLst>
        <pc:spChg chg="mod">
          <ac:chgData name="Brenden Eum" userId="44ab4693-4e2c-41e8-b41c-b7f3140c20bd" providerId="ADAL" clId="{A9E2F2F9-6197-46C0-AC96-BD5AD71C2E4C}" dt="2023-05-05T16:10:44.073" v="810" actId="20577"/>
          <ac:spMkLst>
            <pc:docMk/>
            <pc:sldMk cId="1090771903" sldId="267"/>
            <ac:spMk id="2" creationId="{6C0ACE6B-5922-A24D-CF3B-9617C3522ADA}"/>
          </ac:spMkLst>
        </pc:spChg>
        <pc:spChg chg="mod">
          <ac:chgData name="Brenden Eum" userId="44ab4693-4e2c-41e8-b41c-b7f3140c20bd" providerId="ADAL" clId="{A9E2F2F9-6197-46C0-AC96-BD5AD71C2E4C}" dt="2023-05-05T16:12:12.982" v="970" actId="20577"/>
          <ac:spMkLst>
            <pc:docMk/>
            <pc:sldMk cId="1090771903" sldId="267"/>
            <ac:spMk id="3" creationId="{079C54EE-95E9-7647-7F52-7972699BBCB3}"/>
          </ac:spMkLst>
        </pc:spChg>
        <pc:spChg chg="del">
          <ac:chgData name="Brenden Eum" userId="44ab4693-4e2c-41e8-b41c-b7f3140c20bd" providerId="ADAL" clId="{A9E2F2F9-6197-46C0-AC96-BD5AD71C2E4C}" dt="2023-05-05T16:10:57.528" v="816" actId="478"/>
          <ac:spMkLst>
            <pc:docMk/>
            <pc:sldMk cId="1090771903" sldId="267"/>
            <ac:spMk id="4" creationId="{EDE704C5-7DB2-A54D-BA86-91E0325ACDF4}"/>
          </ac:spMkLst>
        </pc:spChg>
        <pc:spChg chg="mod">
          <ac:chgData name="Brenden Eum" userId="44ab4693-4e2c-41e8-b41c-b7f3140c20bd" providerId="ADAL" clId="{A9E2F2F9-6197-46C0-AC96-BD5AD71C2E4C}" dt="2023-05-05T17:21:01.427" v="1755" actId="115"/>
          <ac:spMkLst>
            <pc:docMk/>
            <pc:sldMk cId="1090771903" sldId="267"/>
            <ac:spMk id="5" creationId="{0974DE18-2A66-78A7-F327-1D7700C7BF47}"/>
          </ac:spMkLst>
        </pc:spChg>
        <pc:picChg chg="mod">
          <ac:chgData name="Brenden Eum" userId="44ab4693-4e2c-41e8-b41c-b7f3140c20bd" providerId="ADAL" clId="{A9E2F2F9-6197-46C0-AC96-BD5AD71C2E4C}" dt="2023-05-05T16:12:44.370" v="971" actId="1076"/>
          <ac:picMkLst>
            <pc:docMk/>
            <pc:sldMk cId="1090771903" sldId="267"/>
            <ac:picMk id="7" creationId="{04803A4F-DBE7-3176-F982-AA36A651A634}"/>
          </ac:picMkLst>
        </pc:picChg>
      </pc:sldChg>
      <pc:sldChg chg="delSp modSp add mod delAnim modAnim">
        <pc:chgData name="Brenden Eum" userId="44ab4693-4e2c-41e8-b41c-b7f3140c20bd" providerId="ADAL" clId="{A9E2F2F9-6197-46C0-AC96-BD5AD71C2E4C}" dt="2023-05-05T17:21:07.388" v="1757" actId="115"/>
        <pc:sldMkLst>
          <pc:docMk/>
          <pc:sldMk cId="2476443395" sldId="268"/>
        </pc:sldMkLst>
        <pc:spChg chg="mod">
          <ac:chgData name="Brenden Eum" userId="44ab4693-4e2c-41e8-b41c-b7f3140c20bd" providerId="ADAL" clId="{A9E2F2F9-6197-46C0-AC96-BD5AD71C2E4C}" dt="2023-05-05T16:13:39.592" v="990" actId="20577"/>
          <ac:spMkLst>
            <pc:docMk/>
            <pc:sldMk cId="2476443395" sldId="268"/>
            <ac:spMk id="2" creationId="{4FE7A004-7545-3FD2-34C8-03653C63F159}"/>
          </ac:spMkLst>
        </pc:spChg>
        <pc:spChg chg="mod">
          <ac:chgData name="Brenden Eum" userId="44ab4693-4e2c-41e8-b41c-b7f3140c20bd" providerId="ADAL" clId="{A9E2F2F9-6197-46C0-AC96-BD5AD71C2E4C}" dt="2023-05-05T17:21:07.388" v="1757" actId="115"/>
          <ac:spMkLst>
            <pc:docMk/>
            <pc:sldMk cId="2476443395" sldId="268"/>
            <ac:spMk id="3" creationId="{CD53AC46-179B-33F1-5189-6AC5D7434880}"/>
          </ac:spMkLst>
        </pc:spChg>
        <pc:spChg chg="del">
          <ac:chgData name="Brenden Eum" userId="44ab4693-4e2c-41e8-b41c-b7f3140c20bd" providerId="ADAL" clId="{A9E2F2F9-6197-46C0-AC96-BD5AD71C2E4C}" dt="2023-05-05T16:13:11.075" v="972" actId="478"/>
          <ac:spMkLst>
            <pc:docMk/>
            <pc:sldMk cId="2476443395" sldId="268"/>
            <ac:spMk id="5" creationId="{8EC60981-CF4A-2701-DFA2-021A40B157AF}"/>
          </ac:spMkLst>
        </pc:spChg>
        <pc:spChg chg="del">
          <ac:chgData name="Brenden Eum" userId="44ab4693-4e2c-41e8-b41c-b7f3140c20bd" providerId="ADAL" clId="{A9E2F2F9-6197-46C0-AC96-BD5AD71C2E4C}" dt="2023-05-05T16:13:11.644" v="973" actId="478"/>
          <ac:spMkLst>
            <pc:docMk/>
            <pc:sldMk cId="2476443395" sldId="268"/>
            <ac:spMk id="7" creationId="{B1769BD8-680A-267E-A0D4-6634813688AE}"/>
          </ac:spMkLst>
        </pc:spChg>
        <pc:spChg chg="del">
          <ac:chgData name="Brenden Eum" userId="44ab4693-4e2c-41e8-b41c-b7f3140c20bd" providerId="ADAL" clId="{A9E2F2F9-6197-46C0-AC96-BD5AD71C2E4C}" dt="2023-05-05T16:13:12.160" v="974" actId="478"/>
          <ac:spMkLst>
            <pc:docMk/>
            <pc:sldMk cId="2476443395" sldId="268"/>
            <ac:spMk id="8" creationId="{AE0D6C99-36A4-727E-8E92-1EBE1CA0A869}"/>
          </ac:spMkLst>
        </pc:spChg>
        <pc:spChg chg="mod">
          <ac:chgData name="Brenden Eum" userId="44ab4693-4e2c-41e8-b41c-b7f3140c20bd" providerId="ADAL" clId="{A9E2F2F9-6197-46C0-AC96-BD5AD71C2E4C}" dt="2023-05-05T16:13:15.821" v="977" actId="20577"/>
          <ac:spMkLst>
            <pc:docMk/>
            <pc:sldMk cId="2476443395" sldId="268"/>
            <ac:spMk id="15" creationId="{401E72DE-F0C2-E517-A8D0-B6C0171B0C4B}"/>
          </ac:spMkLst>
        </pc:spChg>
        <pc:spChg chg="mod">
          <ac:chgData name="Brenden Eum" userId="44ab4693-4e2c-41e8-b41c-b7f3140c20bd" providerId="ADAL" clId="{A9E2F2F9-6197-46C0-AC96-BD5AD71C2E4C}" dt="2023-05-05T16:13:26.414" v="985" actId="20577"/>
          <ac:spMkLst>
            <pc:docMk/>
            <pc:sldMk cId="2476443395" sldId="268"/>
            <ac:spMk id="16" creationId="{6FBC678F-801F-3E43-ED1D-DA9F550EF753}"/>
          </ac:spMkLst>
        </pc:spChg>
        <pc:spChg chg="mod">
          <ac:chgData name="Brenden Eum" userId="44ab4693-4e2c-41e8-b41c-b7f3140c20bd" providerId="ADAL" clId="{A9E2F2F9-6197-46C0-AC96-BD5AD71C2E4C}" dt="2023-05-05T16:13:21.244" v="981" actId="20577"/>
          <ac:spMkLst>
            <pc:docMk/>
            <pc:sldMk cId="2476443395" sldId="268"/>
            <ac:spMk id="17" creationId="{B5BA7661-22A2-9490-EC9A-F7DEFB7F47E0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05T18:57:12.360" v="1895"/>
        <pc:sldMkLst>
          <pc:docMk/>
          <pc:sldMk cId="3632755773" sldId="270"/>
        </pc:sldMkLst>
        <pc:spChg chg="mod">
          <ac:chgData name="Brenden Eum" userId="44ab4693-4e2c-41e8-b41c-b7f3140c20bd" providerId="ADAL" clId="{A9E2F2F9-6197-46C0-AC96-BD5AD71C2E4C}" dt="2023-05-05T17:21:39.424" v="1775" actId="115"/>
          <ac:spMkLst>
            <pc:docMk/>
            <pc:sldMk cId="3632755773" sldId="270"/>
            <ac:spMk id="2" creationId="{04531BA2-FBD9-9DAA-5809-220A90C09AAC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4" creationId="{4E1A9966-1848-F372-2C8F-2AB2C54D8C62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8" creationId="{72C50B31-1B01-79BC-628D-A1129DDF9D5D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9" creationId="{C07E4D14-DBC4-DCD4-B4D4-68DC89B234B5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10" creationId="{7DDCD6E0-08A2-5D69-C58D-B7D529B39DD7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11" creationId="{875B880E-4A65-4B71-0E90-8170E17974E2}"/>
          </ac:spMkLst>
        </pc:spChg>
        <pc:picChg chg="add del mod modCrop">
          <ac:chgData name="Brenden Eum" userId="44ab4693-4e2c-41e8-b41c-b7f3140c20bd" providerId="ADAL" clId="{A9E2F2F9-6197-46C0-AC96-BD5AD71C2E4C}" dt="2023-05-05T16:19:09.371" v="1025" actId="732"/>
          <ac:picMkLst>
            <pc:docMk/>
            <pc:sldMk cId="3632755773" sldId="270"/>
            <ac:picMk id="5" creationId="{E58B0781-D898-50DD-C24B-5F5D7E02A037}"/>
          </ac:picMkLst>
        </pc:picChg>
        <pc:picChg chg="add mod modCrop">
          <ac:chgData name="Brenden Eum" userId="44ab4693-4e2c-41e8-b41c-b7f3140c20bd" providerId="ADAL" clId="{A9E2F2F9-6197-46C0-AC96-BD5AD71C2E4C}" dt="2023-05-05T16:18:59.775" v="1023" actId="732"/>
          <ac:picMkLst>
            <pc:docMk/>
            <pc:sldMk cId="3632755773" sldId="270"/>
            <ac:picMk id="6" creationId="{7BA44DA9-C765-7640-3F75-C0AE5B91AA5D}"/>
          </ac:picMkLst>
        </pc:picChg>
        <pc:picChg chg="add del mod">
          <ac:chgData name="Brenden Eum" userId="44ab4693-4e2c-41e8-b41c-b7f3140c20bd" providerId="ADAL" clId="{A9E2F2F9-6197-46C0-AC96-BD5AD71C2E4C}" dt="2023-05-05T16:18:01.881" v="1010" actId="478"/>
          <ac:picMkLst>
            <pc:docMk/>
            <pc:sldMk cId="3632755773" sldId="270"/>
            <ac:picMk id="7" creationId="{FA591C42-D97D-B8C2-CF0B-E729C3A508B6}"/>
          </ac:picMkLst>
        </pc:picChg>
        <pc:picChg chg="add mod modCrop">
          <ac:chgData name="Brenden Eum" userId="44ab4693-4e2c-41e8-b41c-b7f3140c20bd" providerId="ADAL" clId="{A9E2F2F9-6197-46C0-AC96-BD5AD71C2E4C}" dt="2023-05-05T16:18:54.368" v="1022" actId="732"/>
          <ac:picMkLst>
            <pc:docMk/>
            <pc:sldMk cId="3632755773" sldId="270"/>
            <ac:picMk id="12" creationId="{FED8FED0-198E-6F73-BCF2-52253B1CFEE5}"/>
          </ac:picMkLst>
        </pc:picChg>
        <pc:picChg chg="add mod modCrop">
          <ac:chgData name="Brenden Eum" userId="44ab4693-4e2c-41e8-b41c-b7f3140c20bd" providerId="ADAL" clId="{A9E2F2F9-6197-46C0-AC96-BD5AD71C2E4C}" dt="2023-05-05T16:18:44.445" v="1020" actId="732"/>
          <ac:picMkLst>
            <pc:docMk/>
            <pc:sldMk cId="3632755773" sldId="270"/>
            <ac:picMk id="13" creationId="{C871BDD1-C1A9-F186-3696-5221CDFBD917}"/>
          </ac:picMkLst>
        </pc:picChg>
        <pc:picChg chg="add mod modCrop">
          <ac:chgData name="Brenden Eum" userId="44ab4693-4e2c-41e8-b41c-b7f3140c20bd" providerId="ADAL" clId="{A9E2F2F9-6197-46C0-AC96-BD5AD71C2E4C}" dt="2023-05-05T16:18:31.312" v="1018" actId="732"/>
          <ac:picMkLst>
            <pc:docMk/>
            <pc:sldMk cId="3632755773" sldId="270"/>
            <ac:picMk id="14" creationId="{5ED72186-FBF0-E8C0-30EE-3A24111D0FC7}"/>
          </ac:picMkLst>
        </pc:picChg>
      </pc:sldChg>
      <pc:sldChg chg="delSp modSp add mod">
        <pc:chgData name="Brenden Eum" userId="44ab4693-4e2c-41e8-b41c-b7f3140c20bd" providerId="ADAL" clId="{A9E2F2F9-6197-46C0-AC96-BD5AD71C2E4C}" dt="2023-05-05T17:21:45.553" v="1779" actId="115"/>
        <pc:sldMkLst>
          <pc:docMk/>
          <pc:sldMk cId="299348278" sldId="271"/>
        </pc:sldMkLst>
        <pc:spChg chg="mod">
          <ac:chgData name="Brenden Eum" userId="44ab4693-4e2c-41e8-b41c-b7f3140c20bd" providerId="ADAL" clId="{A9E2F2F9-6197-46C0-AC96-BD5AD71C2E4C}" dt="2023-05-05T16:21:52.574" v="1066" actId="20577"/>
          <ac:spMkLst>
            <pc:docMk/>
            <pc:sldMk cId="299348278" sldId="271"/>
            <ac:spMk id="2" creationId="{61EB6D39-79F9-B956-98D2-6F017C9C5132}"/>
          </ac:spMkLst>
        </pc:spChg>
        <pc:spChg chg="mod">
          <ac:chgData name="Brenden Eum" userId="44ab4693-4e2c-41e8-b41c-b7f3140c20bd" providerId="ADAL" clId="{A9E2F2F9-6197-46C0-AC96-BD5AD71C2E4C}" dt="2023-05-05T16:22:08.781" v="1076" actId="1076"/>
          <ac:spMkLst>
            <pc:docMk/>
            <pc:sldMk cId="299348278" sldId="271"/>
            <ac:spMk id="3" creationId="{1FCD908F-208A-D1C0-EA45-4A92CD882288}"/>
          </ac:spMkLst>
        </pc:spChg>
        <pc:spChg chg="mod">
          <ac:chgData name="Brenden Eum" userId="44ab4693-4e2c-41e8-b41c-b7f3140c20bd" providerId="ADAL" clId="{A9E2F2F9-6197-46C0-AC96-BD5AD71C2E4C}" dt="2023-05-05T17:21:45.553" v="1779" actId="115"/>
          <ac:spMkLst>
            <pc:docMk/>
            <pc:sldMk cId="299348278" sldId="271"/>
            <ac:spMk id="4" creationId="{4C2F2E12-0D86-3D41-230D-F309E6E3448F}"/>
          </ac:spMkLst>
        </pc:spChg>
        <pc:spChg chg="mod">
          <ac:chgData name="Brenden Eum" userId="44ab4693-4e2c-41e8-b41c-b7f3140c20bd" providerId="ADAL" clId="{A9E2F2F9-6197-46C0-AC96-BD5AD71C2E4C}" dt="2023-05-05T16:22:25.628" v="1077" actId="18245"/>
          <ac:spMkLst>
            <pc:docMk/>
            <pc:sldMk cId="299348278" sldId="271"/>
            <ac:spMk id="9" creationId="{A5C6EDEF-C2B8-A5B3-1148-D8EBE23FDA7B}"/>
          </ac:spMkLst>
        </pc:spChg>
        <pc:spChg chg="mod">
          <ac:chgData name="Brenden Eum" userId="44ab4693-4e2c-41e8-b41c-b7f3140c20bd" providerId="ADAL" clId="{A9E2F2F9-6197-46C0-AC96-BD5AD71C2E4C}" dt="2023-05-05T16:22:25.628" v="1077" actId="18245"/>
          <ac:spMkLst>
            <pc:docMk/>
            <pc:sldMk cId="299348278" sldId="271"/>
            <ac:spMk id="10" creationId="{053F7A00-45D6-89D5-CD27-FBD42E888F3E}"/>
          </ac:spMkLst>
        </pc:spChg>
        <pc:spChg chg="mod">
          <ac:chgData name="Brenden Eum" userId="44ab4693-4e2c-41e8-b41c-b7f3140c20bd" providerId="ADAL" clId="{A9E2F2F9-6197-46C0-AC96-BD5AD71C2E4C}" dt="2023-05-05T16:22:25.628" v="1077" actId="18245"/>
          <ac:spMkLst>
            <pc:docMk/>
            <pc:sldMk cId="299348278" sldId="271"/>
            <ac:spMk id="11" creationId="{D28F3E65-519B-6995-1DA9-28C151654FB2}"/>
          </ac:spMkLst>
        </pc:spChg>
        <pc:spChg chg="mod">
          <ac:chgData name="Brenden Eum" userId="44ab4693-4e2c-41e8-b41c-b7f3140c20bd" providerId="ADAL" clId="{A9E2F2F9-6197-46C0-AC96-BD5AD71C2E4C}" dt="2023-05-05T16:22:29.893" v="1081" actId="20577"/>
          <ac:spMkLst>
            <pc:docMk/>
            <pc:sldMk cId="299348278" sldId="271"/>
            <ac:spMk id="14" creationId="{2A2534BE-F636-4F56-5FE5-3EC9338E03DE}"/>
          </ac:spMkLst>
        </pc:spChg>
        <pc:grpChg chg="mod">
          <ac:chgData name="Brenden Eum" userId="44ab4693-4e2c-41e8-b41c-b7f3140c20bd" providerId="ADAL" clId="{A9E2F2F9-6197-46C0-AC96-BD5AD71C2E4C}" dt="2023-05-05T16:22:25.628" v="1077" actId="18245"/>
          <ac:grpSpMkLst>
            <pc:docMk/>
            <pc:sldMk cId="299348278" sldId="271"/>
            <ac:grpSpMk id="8" creationId="{131FEBF8-D93F-702F-ABD2-65B774972650}"/>
          </ac:grpSpMkLst>
        </pc:grpChg>
        <pc:graphicFrameChg chg="del mod">
          <ac:chgData name="Brenden Eum" userId="44ab4693-4e2c-41e8-b41c-b7f3140c20bd" providerId="ADAL" clId="{A9E2F2F9-6197-46C0-AC96-BD5AD71C2E4C}" dt="2023-05-05T16:22:25.628" v="1077" actId="18245"/>
          <ac:graphicFrameMkLst>
            <pc:docMk/>
            <pc:sldMk cId="299348278" sldId="271"/>
            <ac:graphicFrameMk id="6" creationId="{A289B35A-E26B-668B-9FCB-594F785A0EAD}"/>
          </ac:graphicFrameMkLst>
        </pc:graphicFrameChg>
      </pc:sldChg>
      <pc:sldChg chg="modSp add del mod">
        <pc:chgData name="Brenden Eum" userId="44ab4693-4e2c-41e8-b41c-b7f3140c20bd" providerId="ADAL" clId="{A9E2F2F9-6197-46C0-AC96-BD5AD71C2E4C}" dt="2023-05-13T21:30:17.074" v="2226" actId="47"/>
        <pc:sldMkLst>
          <pc:docMk/>
          <pc:sldMk cId="2102408099" sldId="272"/>
        </pc:sldMkLst>
        <pc:spChg chg="mod">
          <ac:chgData name="Brenden Eum" userId="44ab4693-4e2c-41e8-b41c-b7f3140c20bd" providerId="ADAL" clId="{A9E2F2F9-6197-46C0-AC96-BD5AD71C2E4C}" dt="2023-05-13T21:24:35.850" v="1923" actId="20577"/>
          <ac:spMkLst>
            <pc:docMk/>
            <pc:sldMk cId="2102408099" sldId="272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13T21:25:08.169" v="1945" actId="20577"/>
          <ac:spMkLst>
            <pc:docMk/>
            <pc:sldMk cId="2102408099" sldId="272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1:42.564" v="1777" actId="115"/>
          <ac:spMkLst>
            <pc:docMk/>
            <pc:sldMk cId="2102408099" sldId="272"/>
            <ac:spMk id="4" creationId="{ED85FEBE-F7A0-4C94-0AC0-86FE1ED05A13}"/>
          </ac:spMkLst>
        </pc:spChg>
        <pc:spChg chg="mod">
          <ac:chgData name="Brenden Eum" userId="44ab4693-4e2c-41e8-b41c-b7f3140c20bd" providerId="ADAL" clId="{A9E2F2F9-6197-46C0-AC96-BD5AD71C2E4C}" dt="2023-05-13T21:25:16.772" v="1947" actId="1076"/>
          <ac:spMkLst>
            <pc:docMk/>
            <pc:sldMk cId="2102408099" sldId="272"/>
            <ac:spMk id="6" creationId="{AC513313-8B9E-E06B-314E-61E802E12DAD}"/>
          </ac:spMkLst>
        </pc:spChg>
        <pc:spChg chg="mod">
          <ac:chgData name="Brenden Eum" userId="44ab4693-4e2c-41e8-b41c-b7f3140c20bd" providerId="ADAL" clId="{A9E2F2F9-6197-46C0-AC96-BD5AD71C2E4C}" dt="2023-05-05T16:20:29.890" v="1062" actId="1076"/>
          <ac:spMkLst>
            <pc:docMk/>
            <pc:sldMk cId="2102408099" sldId="272"/>
            <ac:spMk id="8" creationId="{B70933BA-02D1-FC5A-E43A-376839F1B709}"/>
          </ac:spMkLst>
        </pc:spChg>
        <pc:spChg chg="mod">
          <ac:chgData name="Brenden Eum" userId="44ab4693-4e2c-41e8-b41c-b7f3140c20bd" providerId="ADAL" clId="{A9E2F2F9-6197-46C0-AC96-BD5AD71C2E4C}" dt="2023-05-05T16:20:31.282" v="1063" actId="1076"/>
          <ac:spMkLst>
            <pc:docMk/>
            <pc:sldMk cId="2102408099" sldId="272"/>
            <ac:spMk id="9" creationId="{A45C29C6-8086-489D-8CBF-ED5797B7C247}"/>
          </ac:spMkLst>
        </pc:spChg>
      </pc:sldChg>
      <pc:sldChg chg="modSp add mod">
        <pc:chgData name="Brenden Eum" userId="44ab4693-4e2c-41e8-b41c-b7f3140c20bd" providerId="ADAL" clId="{A9E2F2F9-6197-46C0-AC96-BD5AD71C2E4C}" dt="2023-05-14T04:12:12.788" v="4138" actId="20577"/>
        <pc:sldMkLst>
          <pc:docMk/>
          <pc:sldMk cId="4112274559" sldId="273"/>
        </pc:sldMkLst>
        <pc:spChg chg="mod">
          <ac:chgData name="Brenden Eum" userId="44ab4693-4e2c-41e8-b41c-b7f3140c20bd" providerId="ADAL" clId="{A9E2F2F9-6197-46C0-AC96-BD5AD71C2E4C}" dt="2023-05-14T04:12:12.788" v="4138" actId="20577"/>
          <ac:spMkLst>
            <pc:docMk/>
            <pc:sldMk cId="4112274559" sldId="273"/>
            <ac:spMk id="2" creationId="{201B0112-A54D-F778-03E3-F456E7F567C6}"/>
          </ac:spMkLst>
        </pc:spChg>
        <pc:spChg chg="mod">
          <ac:chgData name="Brenden Eum" userId="44ab4693-4e2c-41e8-b41c-b7f3140c20bd" providerId="ADAL" clId="{A9E2F2F9-6197-46C0-AC96-BD5AD71C2E4C}" dt="2023-05-13T22:37:43.140" v="3472" actId="20577"/>
          <ac:spMkLst>
            <pc:docMk/>
            <pc:sldMk cId="4112274559" sldId="273"/>
            <ac:spMk id="3" creationId="{04397BE2-00DD-94AF-0D6C-C5393F90F4C1}"/>
          </ac:spMkLst>
        </pc:spChg>
        <pc:spChg chg="mod">
          <ac:chgData name="Brenden Eum" userId="44ab4693-4e2c-41e8-b41c-b7f3140c20bd" providerId="ADAL" clId="{A9E2F2F9-6197-46C0-AC96-BD5AD71C2E4C}" dt="2023-05-05T17:22:08.516" v="1789" actId="115"/>
          <ac:spMkLst>
            <pc:docMk/>
            <pc:sldMk cId="4112274559" sldId="273"/>
            <ac:spMk id="4" creationId="{B2582A3C-5CE9-8054-AAA4-71027C8252D6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14T03:45:58.430" v="4133" actId="115"/>
        <pc:sldMkLst>
          <pc:docMk/>
          <pc:sldMk cId="1365317621" sldId="274"/>
        </pc:sldMkLst>
        <pc:spChg chg="mod">
          <ac:chgData name="Brenden Eum" userId="44ab4693-4e2c-41e8-b41c-b7f3140c20bd" providerId="ADAL" clId="{A9E2F2F9-6197-46C0-AC96-BD5AD71C2E4C}" dt="2023-05-05T16:23:26.826" v="1095" actId="20577"/>
          <ac:spMkLst>
            <pc:docMk/>
            <pc:sldMk cId="1365317621" sldId="274"/>
            <ac:spMk id="2" creationId="{88672CBA-9ADB-B3DD-D883-24F28AFE802F}"/>
          </ac:spMkLst>
        </pc:spChg>
        <pc:spChg chg="mod">
          <ac:chgData name="Brenden Eum" userId="44ab4693-4e2c-41e8-b41c-b7f3140c20bd" providerId="ADAL" clId="{A9E2F2F9-6197-46C0-AC96-BD5AD71C2E4C}" dt="2023-05-14T03:45:58.430" v="4133" actId="115"/>
          <ac:spMkLst>
            <pc:docMk/>
            <pc:sldMk cId="1365317621" sldId="274"/>
            <ac:spMk id="3" creationId="{C3382944-2A63-D286-D3BB-D34EBC9ABA7E}"/>
          </ac:spMkLst>
        </pc:spChg>
        <pc:spChg chg="del">
          <ac:chgData name="Brenden Eum" userId="44ab4693-4e2c-41e8-b41c-b7f3140c20bd" providerId="ADAL" clId="{A9E2F2F9-6197-46C0-AC96-BD5AD71C2E4C}" dt="2023-05-05T16:23:51.549" v="1100" actId="478"/>
          <ac:spMkLst>
            <pc:docMk/>
            <pc:sldMk cId="1365317621" sldId="274"/>
            <ac:spMk id="5" creationId="{4506FF1E-84D4-9544-B0C5-FB5B0C26B036}"/>
          </ac:spMkLst>
        </pc:spChg>
        <pc:spChg chg="del">
          <ac:chgData name="Brenden Eum" userId="44ab4693-4e2c-41e8-b41c-b7f3140c20bd" providerId="ADAL" clId="{A9E2F2F9-6197-46C0-AC96-BD5AD71C2E4C}" dt="2023-05-05T16:23:50.618" v="1099" actId="478"/>
          <ac:spMkLst>
            <pc:docMk/>
            <pc:sldMk cId="1365317621" sldId="274"/>
            <ac:spMk id="6" creationId="{2AE8DAAE-E861-5E9F-5792-05F741598433}"/>
          </ac:spMkLst>
        </pc:spChg>
        <pc:spChg chg="del">
          <ac:chgData name="Brenden Eum" userId="44ab4693-4e2c-41e8-b41c-b7f3140c20bd" providerId="ADAL" clId="{A9E2F2F9-6197-46C0-AC96-BD5AD71C2E4C}" dt="2023-05-05T16:23:49.424" v="1096" actId="478"/>
          <ac:spMkLst>
            <pc:docMk/>
            <pc:sldMk cId="1365317621" sldId="274"/>
            <ac:spMk id="7" creationId="{8BB2402A-020A-8B13-B294-170246C9EFEC}"/>
          </ac:spMkLst>
        </pc:spChg>
        <pc:spChg chg="del">
          <ac:chgData name="Brenden Eum" userId="44ab4693-4e2c-41e8-b41c-b7f3140c20bd" providerId="ADAL" clId="{A9E2F2F9-6197-46C0-AC96-BD5AD71C2E4C}" dt="2023-05-05T16:23:49.862" v="1097" actId="478"/>
          <ac:spMkLst>
            <pc:docMk/>
            <pc:sldMk cId="1365317621" sldId="274"/>
            <ac:spMk id="9" creationId="{F0D7F7AD-C6C2-95A6-F993-AAEF8CB92171}"/>
          </ac:spMkLst>
        </pc:spChg>
        <pc:spChg chg="del">
          <ac:chgData name="Brenden Eum" userId="44ab4693-4e2c-41e8-b41c-b7f3140c20bd" providerId="ADAL" clId="{A9E2F2F9-6197-46C0-AC96-BD5AD71C2E4C}" dt="2023-05-05T16:23:50.261" v="1098" actId="478"/>
          <ac:spMkLst>
            <pc:docMk/>
            <pc:sldMk cId="1365317621" sldId="274"/>
            <ac:spMk id="10" creationId="{3A147D19-F056-1F77-88A2-E5CAB2C5974A}"/>
          </ac:spMkLst>
        </pc:spChg>
        <pc:picChg chg="mod modCrop">
          <ac:chgData name="Brenden Eum" userId="44ab4693-4e2c-41e8-b41c-b7f3140c20bd" providerId="ADAL" clId="{A9E2F2F9-6197-46C0-AC96-BD5AD71C2E4C}" dt="2023-05-05T16:29:00.726" v="1165" actId="732"/>
          <ac:picMkLst>
            <pc:docMk/>
            <pc:sldMk cId="1365317621" sldId="274"/>
            <ac:picMk id="8" creationId="{7FECE676-5C34-104B-CB34-C0F82A4471A9}"/>
          </ac:picMkLst>
        </pc:picChg>
        <pc:picChg chg="add mod modCrop">
          <ac:chgData name="Brenden Eum" userId="44ab4693-4e2c-41e8-b41c-b7f3140c20bd" providerId="ADAL" clId="{A9E2F2F9-6197-46C0-AC96-BD5AD71C2E4C}" dt="2023-05-05T16:28:56.458" v="1164" actId="732"/>
          <ac:picMkLst>
            <pc:docMk/>
            <pc:sldMk cId="1365317621" sldId="274"/>
            <ac:picMk id="11" creationId="{E1322B0B-7690-0DD4-4FF5-C7233B6C57E2}"/>
          </ac:picMkLst>
        </pc:picChg>
        <pc:picChg chg="add mod modCrop">
          <ac:chgData name="Brenden Eum" userId="44ab4693-4e2c-41e8-b41c-b7f3140c20bd" providerId="ADAL" clId="{A9E2F2F9-6197-46C0-AC96-BD5AD71C2E4C}" dt="2023-05-05T16:28:51.262" v="1163" actId="732"/>
          <ac:picMkLst>
            <pc:docMk/>
            <pc:sldMk cId="1365317621" sldId="274"/>
            <ac:picMk id="12" creationId="{82856E06-F69A-3644-2753-A98F05A0559F}"/>
          </ac:picMkLst>
        </pc:picChg>
        <pc:picChg chg="add mod modCrop">
          <ac:chgData name="Brenden Eum" userId="44ab4693-4e2c-41e8-b41c-b7f3140c20bd" providerId="ADAL" clId="{A9E2F2F9-6197-46C0-AC96-BD5AD71C2E4C}" dt="2023-05-05T16:24:23.824" v="1107" actId="732"/>
          <ac:picMkLst>
            <pc:docMk/>
            <pc:sldMk cId="1365317621" sldId="274"/>
            <ac:picMk id="13" creationId="{3E4F651D-1276-CAAF-B61D-BBF58D58C246}"/>
          </ac:picMkLst>
        </pc:picChg>
        <pc:picChg chg="add mod modCrop">
          <ac:chgData name="Brenden Eum" userId="44ab4693-4e2c-41e8-b41c-b7f3140c20bd" providerId="ADAL" clId="{A9E2F2F9-6197-46C0-AC96-BD5AD71C2E4C}" dt="2023-05-05T16:25:48.016" v="1123" actId="732"/>
          <ac:picMkLst>
            <pc:docMk/>
            <pc:sldMk cId="1365317621" sldId="274"/>
            <ac:picMk id="14" creationId="{1FC9124D-8783-7308-5919-C7B3A3BF5293}"/>
          </ac:picMkLst>
        </pc:picChg>
        <pc:picChg chg="add mod modCrop">
          <ac:chgData name="Brenden Eum" userId="44ab4693-4e2c-41e8-b41c-b7f3140c20bd" providerId="ADAL" clId="{A9E2F2F9-6197-46C0-AC96-BD5AD71C2E4C}" dt="2023-05-05T16:29:22.142" v="1170" actId="732"/>
          <ac:picMkLst>
            <pc:docMk/>
            <pc:sldMk cId="1365317621" sldId="274"/>
            <ac:picMk id="15" creationId="{4D356977-180B-C9EB-A688-DC746A207D6E}"/>
          </ac:picMkLst>
        </pc:picChg>
      </pc:sldChg>
      <pc:sldChg chg="addSp delSp modSp add mod delAnim modAnim">
        <pc:chgData name="Brenden Eum" userId="44ab4693-4e2c-41e8-b41c-b7f3140c20bd" providerId="ADAL" clId="{A9E2F2F9-6197-46C0-AC96-BD5AD71C2E4C}" dt="2023-05-13T22:02:23.806" v="3051"/>
        <pc:sldMkLst>
          <pc:docMk/>
          <pc:sldMk cId="2874303944" sldId="275"/>
        </pc:sldMkLst>
        <pc:spChg chg="mod">
          <ac:chgData name="Brenden Eum" userId="44ab4693-4e2c-41e8-b41c-b7f3140c20bd" providerId="ADAL" clId="{A9E2F2F9-6197-46C0-AC96-BD5AD71C2E4C}" dt="2023-05-05T16:32:13.442" v="1197" actId="20577"/>
          <ac:spMkLst>
            <pc:docMk/>
            <pc:sldMk cId="2874303944" sldId="275"/>
            <ac:spMk id="2" creationId="{88672CBA-9ADB-B3DD-D883-24F28AFE802F}"/>
          </ac:spMkLst>
        </pc:spChg>
        <pc:spChg chg="mod">
          <ac:chgData name="Brenden Eum" userId="44ab4693-4e2c-41e8-b41c-b7f3140c20bd" providerId="ADAL" clId="{A9E2F2F9-6197-46C0-AC96-BD5AD71C2E4C}" dt="2023-05-05T17:22:10.765" v="1791" actId="115"/>
          <ac:spMkLst>
            <pc:docMk/>
            <pc:sldMk cId="2874303944" sldId="275"/>
            <ac:spMk id="3" creationId="{C3382944-2A63-D286-D3BB-D34EBC9ABA7E}"/>
          </ac:spMkLst>
        </pc:spChg>
        <pc:spChg chg="del">
          <ac:chgData name="Brenden Eum" userId="44ab4693-4e2c-41e8-b41c-b7f3140c20bd" providerId="ADAL" clId="{A9E2F2F9-6197-46C0-AC96-BD5AD71C2E4C}" dt="2023-05-05T16:28:29.473" v="1161" actId="478"/>
          <ac:spMkLst>
            <pc:docMk/>
            <pc:sldMk cId="2874303944" sldId="275"/>
            <ac:spMk id="5" creationId="{F19ED510-2963-505B-E07A-7EB960556D1C}"/>
          </ac:spMkLst>
        </pc:spChg>
        <pc:spChg chg="del">
          <ac:chgData name="Brenden Eum" userId="44ab4693-4e2c-41e8-b41c-b7f3140c20bd" providerId="ADAL" clId="{A9E2F2F9-6197-46C0-AC96-BD5AD71C2E4C}" dt="2023-05-05T16:28:30.609" v="1162" actId="478"/>
          <ac:spMkLst>
            <pc:docMk/>
            <pc:sldMk cId="2874303944" sldId="275"/>
            <ac:spMk id="7" creationId="{D3165934-51AE-4811-F0B0-F119C09AC9A2}"/>
          </ac:spMkLst>
        </pc:spChg>
        <pc:grpChg chg="del mod topLvl">
          <ac:chgData name="Brenden Eum" userId="44ab4693-4e2c-41e8-b41c-b7f3140c20bd" providerId="ADAL" clId="{A9E2F2F9-6197-46C0-AC96-BD5AD71C2E4C}" dt="2023-05-05T16:31:05.072" v="1180" actId="165"/>
          <ac:grpSpMkLst>
            <pc:docMk/>
            <pc:sldMk cId="2874303944" sldId="275"/>
            <ac:grpSpMk id="9" creationId="{9DE774DD-A8DB-B1AD-A7D3-6D14B1AD222B}"/>
          </ac:grpSpMkLst>
        </pc:grpChg>
        <pc:grpChg chg="add del mod">
          <ac:chgData name="Brenden Eum" userId="44ab4693-4e2c-41e8-b41c-b7f3140c20bd" providerId="ADAL" clId="{A9E2F2F9-6197-46C0-AC96-BD5AD71C2E4C}" dt="2023-05-05T16:30:52.846" v="1177" actId="165"/>
          <ac:grpSpMkLst>
            <pc:docMk/>
            <pc:sldMk cId="2874303944" sldId="275"/>
            <ac:grpSpMk id="11" creationId="{43BDE611-E23A-595A-A783-477291933A6A}"/>
          </ac:grpSpMkLst>
        </pc:grpChg>
        <pc:grpChg chg="add del mod">
          <ac:chgData name="Brenden Eum" userId="44ab4693-4e2c-41e8-b41c-b7f3140c20bd" providerId="ADAL" clId="{A9E2F2F9-6197-46C0-AC96-BD5AD71C2E4C}" dt="2023-05-05T16:30:49.794" v="1176" actId="478"/>
          <ac:grpSpMkLst>
            <pc:docMk/>
            <pc:sldMk cId="2874303944" sldId="275"/>
            <ac:grpSpMk id="12" creationId="{D3863A2E-9D76-4E0D-8E3F-937ED0978C9B}"/>
          </ac:grpSpMkLst>
        </pc:grpChg>
        <pc:grpChg chg="mod">
          <ac:chgData name="Brenden Eum" userId="44ab4693-4e2c-41e8-b41c-b7f3140c20bd" providerId="ADAL" clId="{A9E2F2F9-6197-46C0-AC96-BD5AD71C2E4C}" dt="2023-05-05T16:30:24.795" v="1173"/>
          <ac:grpSpMkLst>
            <pc:docMk/>
            <pc:sldMk cId="2874303944" sldId="275"/>
            <ac:grpSpMk id="13" creationId="{7C1C912B-42E9-3303-35C3-683FA2D744AF}"/>
          </ac:grpSpMkLst>
        </pc:grpChg>
        <pc:picChg chg="add del mod">
          <ac:chgData name="Brenden Eum" userId="44ab4693-4e2c-41e8-b41c-b7f3140c20bd" providerId="ADAL" clId="{A9E2F2F9-6197-46C0-AC96-BD5AD71C2E4C}" dt="2023-05-13T22:01:47.860" v="3039"/>
          <ac:picMkLst>
            <pc:docMk/>
            <pc:sldMk cId="2874303944" sldId="275"/>
            <ac:picMk id="5" creationId="{013021D0-ADBE-C535-1DF9-15A1127B08D5}"/>
          </ac:picMkLst>
        </pc:picChg>
        <pc:picChg chg="mod topLvl">
          <ac:chgData name="Brenden Eum" userId="44ab4693-4e2c-41e8-b41c-b7f3140c20bd" providerId="ADAL" clId="{A9E2F2F9-6197-46C0-AC96-BD5AD71C2E4C}" dt="2023-05-05T16:31:05.072" v="1180" actId="165"/>
          <ac:picMkLst>
            <pc:docMk/>
            <pc:sldMk cId="2874303944" sldId="275"/>
            <ac:picMk id="6" creationId="{4E3FD0C3-6C79-7319-2BED-EB9C8397F978}"/>
          </ac:picMkLst>
        </pc:picChg>
        <pc:picChg chg="add mod">
          <ac:chgData name="Brenden Eum" userId="44ab4693-4e2c-41e8-b41c-b7f3140c20bd" providerId="ADAL" clId="{A9E2F2F9-6197-46C0-AC96-BD5AD71C2E4C}" dt="2023-05-13T22:02:08.232" v="3048" actId="1036"/>
          <ac:picMkLst>
            <pc:docMk/>
            <pc:sldMk cId="2874303944" sldId="275"/>
            <ac:picMk id="7" creationId="{3941A2A0-9822-D9D1-6329-3681D9FA607F}"/>
          </ac:picMkLst>
        </pc:picChg>
        <pc:picChg chg="mod topLvl">
          <ac:chgData name="Brenden Eum" userId="44ab4693-4e2c-41e8-b41c-b7f3140c20bd" providerId="ADAL" clId="{A9E2F2F9-6197-46C0-AC96-BD5AD71C2E4C}" dt="2023-05-05T16:31:05.072" v="1180" actId="165"/>
          <ac:picMkLst>
            <pc:docMk/>
            <pc:sldMk cId="2874303944" sldId="275"/>
            <ac:picMk id="8" creationId="{7FECE676-5C34-104B-CB34-C0F82A4471A9}"/>
          </ac:picMkLst>
        </pc:picChg>
        <pc:picChg chg="mod topLvl">
          <ac:chgData name="Brenden Eum" userId="44ab4693-4e2c-41e8-b41c-b7f3140c20bd" providerId="ADAL" clId="{A9E2F2F9-6197-46C0-AC96-BD5AD71C2E4C}" dt="2023-05-05T16:30:52.846" v="1177" actId="165"/>
          <ac:picMkLst>
            <pc:docMk/>
            <pc:sldMk cId="2874303944" sldId="275"/>
            <ac:picMk id="10" creationId="{FF7CE037-85C0-CA95-924E-3052CF0607A9}"/>
          </ac:picMkLst>
        </pc:picChg>
        <pc:picChg chg="mod">
          <ac:chgData name="Brenden Eum" userId="44ab4693-4e2c-41e8-b41c-b7f3140c20bd" providerId="ADAL" clId="{A9E2F2F9-6197-46C0-AC96-BD5AD71C2E4C}" dt="2023-05-05T16:30:24.795" v="1173"/>
          <ac:picMkLst>
            <pc:docMk/>
            <pc:sldMk cId="2874303944" sldId="275"/>
            <ac:picMk id="14" creationId="{C9BE6376-592B-B770-B309-A74030C461B4}"/>
          </ac:picMkLst>
        </pc:picChg>
        <pc:picChg chg="mod">
          <ac:chgData name="Brenden Eum" userId="44ab4693-4e2c-41e8-b41c-b7f3140c20bd" providerId="ADAL" clId="{A9E2F2F9-6197-46C0-AC96-BD5AD71C2E4C}" dt="2023-05-05T16:30:24.795" v="1173"/>
          <ac:picMkLst>
            <pc:docMk/>
            <pc:sldMk cId="2874303944" sldId="275"/>
            <ac:picMk id="15" creationId="{211D108B-EDDF-9069-EA6B-4041DF1E3914}"/>
          </ac:picMkLst>
        </pc:picChg>
        <pc:picChg chg="mod">
          <ac:chgData name="Brenden Eum" userId="44ab4693-4e2c-41e8-b41c-b7f3140c20bd" providerId="ADAL" clId="{A9E2F2F9-6197-46C0-AC96-BD5AD71C2E4C}" dt="2023-05-05T16:30:24.795" v="1173"/>
          <ac:picMkLst>
            <pc:docMk/>
            <pc:sldMk cId="2874303944" sldId="275"/>
            <ac:picMk id="16" creationId="{0CBE8ACA-CA76-BC2E-38C5-A4C55085961B}"/>
          </ac:picMkLst>
        </pc:picChg>
      </pc:sldChg>
      <pc:sldChg chg="addSp delSp modSp add mod delAnim modAnim modShow">
        <pc:chgData name="Brenden Eum" userId="44ab4693-4e2c-41e8-b41c-b7f3140c20bd" providerId="ADAL" clId="{A9E2F2F9-6197-46C0-AC96-BD5AD71C2E4C}" dt="2023-05-13T22:02:56.492" v="3057"/>
        <pc:sldMkLst>
          <pc:docMk/>
          <pc:sldMk cId="976652128" sldId="276"/>
        </pc:sldMkLst>
        <pc:spChg chg="mod">
          <ac:chgData name="Brenden Eum" userId="44ab4693-4e2c-41e8-b41c-b7f3140c20bd" providerId="ADAL" clId="{A9E2F2F9-6197-46C0-AC96-BD5AD71C2E4C}" dt="2023-05-05T16:32:19.337" v="1199" actId="20577"/>
          <ac:spMkLst>
            <pc:docMk/>
            <pc:sldMk cId="976652128" sldId="276"/>
            <ac:spMk id="2" creationId="{88672CBA-9ADB-B3DD-D883-24F28AFE802F}"/>
          </ac:spMkLst>
        </pc:spChg>
        <pc:spChg chg="mod">
          <ac:chgData name="Brenden Eum" userId="44ab4693-4e2c-41e8-b41c-b7f3140c20bd" providerId="ADAL" clId="{A9E2F2F9-6197-46C0-AC96-BD5AD71C2E4C}" dt="2023-05-05T17:22:13.621" v="1793" actId="115"/>
          <ac:spMkLst>
            <pc:docMk/>
            <pc:sldMk cId="976652128" sldId="276"/>
            <ac:spMk id="3" creationId="{C3382944-2A63-D286-D3BB-D34EBC9ABA7E}"/>
          </ac:spMkLst>
        </pc:spChg>
        <pc:spChg chg="del">
          <ac:chgData name="Brenden Eum" userId="44ab4693-4e2c-41e8-b41c-b7f3140c20bd" providerId="ADAL" clId="{A9E2F2F9-6197-46C0-AC96-BD5AD71C2E4C}" dt="2023-05-05T16:31:20.993" v="1183" actId="478"/>
          <ac:spMkLst>
            <pc:docMk/>
            <pc:sldMk cId="976652128" sldId="276"/>
            <ac:spMk id="5" creationId="{CC23F4BE-75E2-2662-D1BF-0938099C24D0}"/>
          </ac:spMkLst>
        </pc:spChg>
        <pc:spChg chg="del">
          <ac:chgData name="Brenden Eum" userId="44ab4693-4e2c-41e8-b41c-b7f3140c20bd" providerId="ADAL" clId="{A9E2F2F9-6197-46C0-AC96-BD5AD71C2E4C}" dt="2023-05-05T16:31:21.328" v="1184" actId="478"/>
          <ac:spMkLst>
            <pc:docMk/>
            <pc:sldMk cId="976652128" sldId="276"/>
            <ac:spMk id="6" creationId="{E774AF3E-52BD-1A4F-1BC3-2ADDFDA67D27}"/>
          </ac:spMkLst>
        </pc:spChg>
        <pc:spChg chg="del">
          <ac:chgData name="Brenden Eum" userId="44ab4693-4e2c-41e8-b41c-b7f3140c20bd" providerId="ADAL" clId="{A9E2F2F9-6197-46C0-AC96-BD5AD71C2E4C}" dt="2023-05-05T16:31:21.704" v="1185" actId="478"/>
          <ac:spMkLst>
            <pc:docMk/>
            <pc:sldMk cId="976652128" sldId="276"/>
            <ac:spMk id="8" creationId="{C7958467-07B3-C261-DEA1-5D259CE70C67}"/>
          </ac:spMkLst>
        </pc:spChg>
        <pc:spChg chg="mod topLvl">
          <ac:chgData name="Brenden Eum" userId="44ab4693-4e2c-41e8-b41c-b7f3140c20bd" providerId="ADAL" clId="{A9E2F2F9-6197-46C0-AC96-BD5AD71C2E4C}" dt="2023-05-05T16:31:24.959" v="1186" actId="165"/>
          <ac:spMkLst>
            <pc:docMk/>
            <pc:sldMk cId="976652128" sldId="276"/>
            <ac:spMk id="14" creationId="{DBEC9141-9FC9-B2D6-8E97-174D2BDD57C2}"/>
          </ac:spMkLst>
        </pc:spChg>
        <pc:grpChg chg="del mod topLvl">
          <ac:chgData name="Brenden Eum" userId="44ab4693-4e2c-41e8-b41c-b7f3140c20bd" providerId="ADAL" clId="{A9E2F2F9-6197-46C0-AC96-BD5AD71C2E4C}" dt="2023-05-05T16:31:27.781" v="1187" actId="165"/>
          <ac:grpSpMkLst>
            <pc:docMk/>
            <pc:sldMk cId="976652128" sldId="276"/>
            <ac:grpSpMk id="13" creationId="{9CFDE52D-ED3A-37D3-8BCC-5F24A5946CC5}"/>
          </ac:grpSpMkLst>
        </pc:grpChg>
        <pc:grpChg chg="del">
          <ac:chgData name="Brenden Eum" userId="44ab4693-4e2c-41e8-b41c-b7f3140c20bd" providerId="ADAL" clId="{A9E2F2F9-6197-46C0-AC96-BD5AD71C2E4C}" dt="2023-05-05T16:31:24.959" v="1186" actId="165"/>
          <ac:grpSpMkLst>
            <pc:docMk/>
            <pc:sldMk cId="976652128" sldId="276"/>
            <ac:grpSpMk id="15" creationId="{0E6FA742-CC2F-D1FA-0F78-69F8A3F917C6}"/>
          </ac:grpSpMkLst>
        </pc:grpChg>
        <pc:picChg chg="add mod">
          <ac:chgData name="Brenden Eum" userId="44ab4693-4e2c-41e8-b41c-b7f3140c20bd" providerId="ADAL" clId="{A9E2F2F9-6197-46C0-AC96-BD5AD71C2E4C}" dt="2023-05-13T22:02:45.508" v="3054" actId="14100"/>
          <ac:picMkLst>
            <pc:docMk/>
            <pc:sldMk cId="976652128" sldId="276"/>
            <ac:picMk id="5" creationId="{A1C70B3F-639C-EEDD-E68A-9DD941912678}"/>
          </ac:picMkLst>
        </pc:picChg>
        <pc:picChg chg="mod topLvl modCrop">
          <ac:chgData name="Brenden Eum" userId="44ab4693-4e2c-41e8-b41c-b7f3140c20bd" providerId="ADAL" clId="{A9E2F2F9-6197-46C0-AC96-BD5AD71C2E4C}" dt="2023-05-05T16:31:55.520" v="1191" actId="732"/>
          <ac:picMkLst>
            <pc:docMk/>
            <pc:sldMk cId="976652128" sldId="276"/>
            <ac:picMk id="7" creationId="{FE18EE26-3746-7CFA-B721-076292602B3D}"/>
          </ac:picMkLst>
        </pc:picChg>
        <pc:picChg chg="add mod modCrop">
          <ac:chgData name="Brenden Eum" userId="44ab4693-4e2c-41e8-b41c-b7f3140c20bd" providerId="ADAL" clId="{A9E2F2F9-6197-46C0-AC96-BD5AD71C2E4C}" dt="2023-05-05T16:31:45.068" v="1190" actId="732"/>
          <ac:picMkLst>
            <pc:docMk/>
            <pc:sldMk cId="976652128" sldId="276"/>
            <ac:picMk id="9" creationId="{7AC35547-C31C-02D2-C698-AA45A6BA84E1}"/>
          </ac:picMkLst>
        </pc:picChg>
        <pc:picChg chg="mod topLvl">
          <ac:chgData name="Brenden Eum" userId="44ab4693-4e2c-41e8-b41c-b7f3140c20bd" providerId="ADAL" clId="{A9E2F2F9-6197-46C0-AC96-BD5AD71C2E4C}" dt="2023-05-05T16:31:27.781" v="1187" actId="165"/>
          <ac:picMkLst>
            <pc:docMk/>
            <pc:sldMk cId="976652128" sldId="276"/>
            <ac:picMk id="12" creationId="{CA590A47-5141-166C-3026-C20DC4B0556D}"/>
          </ac:picMkLst>
        </pc:picChg>
      </pc:sldChg>
      <pc:sldChg chg="addSp modSp add mod modAnim">
        <pc:chgData name="Brenden Eum" userId="44ab4693-4e2c-41e8-b41c-b7f3140c20bd" providerId="ADAL" clId="{A9E2F2F9-6197-46C0-AC96-BD5AD71C2E4C}" dt="2023-05-13T22:03:11.022" v="3060" actId="14100"/>
        <pc:sldMkLst>
          <pc:docMk/>
          <pc:sldMk cId="1131995190" sldId="277"/>
        </pc:sldMkLst>
        <pc:spChg chg="mod">
          <ac:chgData name="Brenden Eum" userId="44ab4693-4e2c-41e8-b41c-b7f3140c20bd" providerId="ADAL" clId="{A9E2F2F9-6197-46C0-AC96-BD5AD71C2E4C}" dt="2023-05-05T16:32:23.584" v="1201" actId="20577"/>
          <ac:spMkLst>
            <pc:docMk/>
            <pc:sldMk cId="1131995190" sldId="277"/>
            <ac:spMk id="2" creationId="{88672CBA-9ADB-B3DD-D883-24F28AFE802F}"/>
          </ac:spMkLst>
        </pc:spChg>
        <pc:spChg chg="mod">
          <ac:chgData name="Brenden Eum" userId="44ab4693-4e2c-41e8-b41c-b7f3140c20bd" providerId="ADAL" clId="{A9E2F2F9-6197-46C0-AC96-BD5AD71C2E4C}" dt="2023-05-05T17:22:16.138" v="1795" actId="115"/>
          <ac:spMkLst>
            <pc:docMk/>
            <pc:sldMk cId="1131995190" sldId="277"/>
            <ac:spMk id="3" creationId="{C3382944-2A63-D286-D3BB-D34EBC9ABA7E}"/>
          </ac:spMkLst>
        </pc:spChg>
        <pc:picChg chg="add mod">
          <ac:chgData name="Brenden Eum" userId="44ab4693-4e2c-41e8-b41c-b7f3140c20bd" providerId="ADAL" clId="{A9E2F2F9-6197-46C0-AC96-BD5AD71C2E4C}" dt="2023-05-13T22:03:11.022" v="3060" actId="14100"/>
          <ac:picMkLst>
            <pc:docMk/>
            <pc:sldMk cId="1131995190" sldId="277"/>
            <ac:picMk id="5" creationId="{FF6D1DA0-4C5E-68F7-D146-3AC213D5A2D0}"/>
          </ac:picMkLst>
        </pc:picChg>
      </pc:sldChg>
      <pc:sldChg chg="modSp add mod">
        <pc:chgData name="Brenden Eum" userId="44ab4693-4e2c-41e8-b41c-b7f3140c20bd" providerId="ADAL" clId="{A9E2F2F9-6197-46C0-AC96-BD5AD71C2E4C}" dt="2023-05-13T22:34:53.665" v="3386" actId="20577"/>
        <pc:sldMkLst>
          <pc:docMk/>
          <pc:sldMk cId="4107097267" sldId="278"/>
        </pc:sldMkLst>
        <pc:spChg chg="mod">
          <ac:chgData name="Brenden Eum" userId="44ab4693-4e2c-41e8-b41c-b7f3140c20bd" providerId="ADAL" clId="{A9E2F2F9-6197-46C0-AC96-BD5AD71C2E4C}" dt="2023-05-13T22:34:51.252" v="3385" actId="20577"/>
          <ac:spMkLst>
            <pc:docMk/>
            <pc:sldMk cId="4107097267" sldId="278"/>
            <ac:spMk id="2" creationId="{EFCF804A-BE01-98BD-6ADE-06FB4DDF7C22}"/>
          </ac:spMkLst>
        </pc:spChg>
        <pc:spChg chg="mod">
          <ac:chgData name="Brenden Eum" userId="44ab4693-4e2c-41e8-b41c-b7f3140c20bd" providerId="ADAL" clId="{A9E2F2F9-6197-46C0-AC96-BD5AD71C2E4C}" dt="2023-05-13T22:34:53.665" v="3386" actId="20577"/>
          <ac:spMkLst>
            <pc:docMk/>
            <pc:sldMk cId="4107097267" sldId="278"/>
            <ac:spMk id="3" creationId="{568D5C98-67AF-DEC3-AF8B-2CA754C1A30B}"/>
          </ac:spMkLst>
        </pc:spChg>
        <pc:spChg chg="mod">
          <ac:chgData name="Brenden Eum" userId="44ab4693-4e2c-41e8-b41c-b7f3140c20bd" providerId="ADAL" clId="{A9E2F2F9-6197-46C0-AC96-BD5AD71C2E4C}" dt="2023-05-05T17:21:54.256" v="1781" actId="115"/>
          <ac:spMkLst>
            <pc:docMk/>
            <pc:sldMk cId="4107097267" sldId="278"/>
            <ac:spMk id="4" creationId="{81F64D61-576C-A00C-5D8B-2B1BB2F241E7}"/>
          </ac:spMkLst>
        </pc:spChg>
      </pc:sldChg>
      <pc:sldChg chg="modSp add mod">
        <pc:chgData name="Brenden Eum" userId="44ab4693-4e2c-41e8-b41c-b7f3140c20bd" providerId="ADAL" clId="{A9E2F2F9-6197-46C0-AC96-BD5AD71C2E4C}" dt="2023-05-13T22:38:04.812" v="3490" actId="20577"/>
        <pc:sldMkLst>
          <pc:docMk/>
          <pc:sldMk cId="985517262" sldId="280"/>
        </pc:sldMkLst>
        <pc:spChg chg="mod">
          <ac:chgData name="Brenden Eum" userId="44ab4693-4e2c-41e8-b41c-b7f3140c20bd" providerId="ADAL" clId="{A9E2F2F9-6197-46C0-AC96-BD5AD71C2E4C}" dt="2023-05-13T22:37:59.924" v="3489" actId="20577"/>
          <ac:spMkLst>
            <pc:docMk/>
            <pc:sldMk cId="985517262" sldId="280"/>
            <ac:spMk id="2" creationId="{18FF4617-2E00-9881-6A1B-8BEC9E1EF2A2}"/>
          </ac:spMkLst>
        </pc:spChg>
        <pc:spChg chg="mod">
          <ac:chgData name="Brenden Eum" userId="44ab4693-4e2c-41e8-b41c-b7f3140c20bd" providerId="ADAL" clId="{A9E2F2F9-6197-46C0-AC96-BD5AD71C2E4C}" dt="2023-05-13T22:38:04.812" v="3490" actId="20577"/>
          <ac:spMkLst>
            <pc:docMk/>
            <pc:sldMk cId="985517262" sldId="280"/>
            <ac:spMk id="3" creationId="{4F417D65-09A9-D003-5DE5-FC9C5188FC5B}"/>
          </ac:spMkLst>
        </pc:spChg>
        <pc:spChg chg="mod">
          <ac:chgData name="Brenden Eum" userId="44ab4693-4e2c-41e8-b41c-b7f3140c20bd" providerId="ADAL" clId="{A9E2F2F9-6197-46C0-AC96-BD5AD71C2E4C}" dt="2023-05-05T17:22:21.167" v="1799" actId="115"/>
          <ac:spMkLst>
            <pc:docMk/>
            <pc:sldMk cId="985517262" sldId="280"/>
            <ac:spMk id="4" creationId="{BFC1D4B5-27A1-B99E-FEC3-1C1D909EF81F}"/>
          </ac:spMkLst>
        </pc:spChg>
      </pc:sldChg>
      <pc:sldChg chg="addSp delSp modSp add mod">
        <pc:chgData name="Brenden Eum" userId="44ab4693-4e2c-41e8-b41c-b7f3140c20bd" providerId="ADAL" clId="{A9E2F2F9-6197-46C0-AC96-BD5AD71C2E4C}" dt="2023-05-13T22:00:20.437" v="3027" actId="207"/>
        <pc:sldMkLst>
          <pc:docMk/>
          <pc:sldMk cId="2221208807" sldId="282"/>
        </pc:sldMkLst>
        <pc:spChg chg="mod">
          <ac:chgData name="Brenden Eum" userId="44ab4693-4e2c-41e8-b41c-b7f3140c20bd" providerId="ADAL" clId="{A9E2F2F9-6197-46C0-AC96-BD5AD71C2E4C}" dt="2023-05-05T16:36:08.993" v="1235" actId="20577"/>
          <ac:spMkLst>
            <pc:docMk/>
            <pc:sldMk cId="2221208807" sldId="282"/>
            <ac:spMk id="2" creationId="{A453E90A-4414-94F2-9D78-808A5092A5E0}"/>
          </ac:spMkLst>
        </pc:spChg>
        <pc:spChg chg="mod">
          <ac:chgData name="Brenden Eum" userId="44ab4693-4e2c-41e8-b41c-b7f3140c20bd" providerId="ADAL" clId="{A9E2F2F9-6197-46C0-AC96-BD5AD71C2E4C}" dt="2023-05-05T17:22:27.471" v="1803" actId="115"/>
          <ac:spMkLst>
            <pc:docMk/>
            <pc:sldMk cId="2221208807" sldId="282"/>
            <ac:spMk id="3" creationId="{691A349A-6D1D-6BEA-B864-618691CAC15F}"/>
          </ac:spMkLst>
        </pc:spChg>
        <pc:spChg chg="add mod">
          <ac:chgData name="Brenden Eum" userId="44ab4693-4e2c-41e8-b41c-b7f3140c20bd" providerId="ADAL" clId="{A9E2F2F9-6197-46C0-AC96-BD5AD71C2E4C}" dt="2023-05-13T22:00:20.437" v="3027" actId="207"/>
          <ac:spMkLst>
            <pc:docMk/>
            <pc:sldMk cId="2221208807" sldId="282"/>
            <ac:spMk id="7" creationId="{F5ECCC0D-1B73-A8CF-7382-55894078FCBC}"/>
          </ac:spMkLst>
        </pc:spChg>
        <pc:spChg chg="add mod">
          <ac:chgData name="Brenden Eum" userId="44ab4693-4e2c-41e8-b41c-b7f3140c20bd" providerId="ADAL" clId="{A9E2F2F9-6197-46C0-AC96-BD5AD71C2E4C}" dt="2023-05-05T16:36:45.975" v="1244" actId="208"/>
          <ac:spMkLst>
            <pc:docMk/>
            <pc:sldMk cId="2221208807" sldId="282"/>
            <ac:spMk id="10" creationId="{59F61057-F5C5-1371-EC97-D5E1384C1CD6}"/>
          </ac:spMkLst>
        </pc:spChg>
        <pc:spChg chg="add del mod">
          <ac:chgData name="Brenden Eum" userId="44ab4693-4e2c-41e8-b41c-b7f3140c20bd" providerId="ADAL" clId="{A9E2F2F9-6197-46C0-AC96-BD5AD71C2E4C}" dt="2023-05-13T21:58:22.239" v="2931"/>
          <ac:spMkLst>
            <pc:docMk/>
            <pc:sldMk cId="2221208807" sldId="282"/>
            <ac:spMk id="13" creationId="{042D1C69-5C0E-2A9E-4FF7-E8C7B7D447BB}"/>
          </ac:spMkLst>
        </pc:spChg>
        <pc:spChg chg="add mod">
          <ac:chgData name="Brenden Eum" userId="44ab4693-4e2c-41e8-b41c-b7f3140c20bd" providerId="ADAL" clId="{A9E2F2F9-6197-46C0-AC96-BD5AD71C2E4C}" dt="2023-05-13T22:00:20.437" v="3027" actId="207"/>
          <ac:spMkLst>
            <pc:docMk/>
            <pc:sldMk cId="2221208807" sldId="282"/>
            <ac:spMk id="15" creationId="{F5ADCD64-8C51-DE33-F6B0-6E8F3128A464}"/>
          </ac:spMkLst>
        </pc:spChg>
        <pc:spChg chg="add mod">
          <ac:chgData name="Brenden Eum" userId="44ab4693-4e2c-41e8-b41c-b7f3140c20bd" providerId="ADAL" clId="{A9E2F2F9-6197-46C0-AC96-BD5AD71C2E4C}" dt="2023-05-13T22:00:20.437" v="3027" actId="207"/>
          <ac:spMkLst>
            <pc:docMk/>
            <pc:sldMk cId="2221208807" sldId="282"/>
            <ac:spMk id="16" creationId="{E328BF53-DE0B-2879-D349-6179786407A6}"/>
          </ac:spMkLst>
        </pc:spChg>
        <pc:spChg chg="add mod">
          <ac:chgData name="Brenden Eum" userId="44ab4693-4e2c-41e8-b41c-b7f3140c20bd" providerId="ADAL" clId="{A9E2F2F9-6197-46C0-AC96-BD5AD71C2E4C}" dt="2023-05-13T22:00:20.437" v="3027" actId="207"/>
          <ac:spMkLst>
            <pc:docMk/>
            <pc:sldMk cId="2221208807" sldId="282"/>
            <ac:spMk id="17" creationId="{51872DEF-93A4-5604-10E3-6E04A095AC63}"/>
          </ac:spMkLst>
        </pc:sp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5" creationId="{944FDC62-6760-566F-1060-68CE272F7D70}"/>
          </ac:picMkLst>
        </pc:picChg>
        <pc:picChg chg="mod modCrop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6" creationId="{3F641F31-1459-5AA4-75B2-CA8D9FE265B7}"/>
          </ac:picMkLst>
        </pc:picChg>
        <pc:picChg chg="add del mod">
          <ac:chgData name="Brenden Eum" userId="44ab4693-4e2c-41e8-b41c-b7f3140c20bd" providerId="ADAL" clId="{A9E2F2F9-6197-46C0-AC96-BD5AD71C2E4C}" dt="2023-05-05T16:36:06.283" v="1233"/>
          <ac:picMkLst>
            <pc:docMk/>
            <pc:sldMk cId="2221208807" sldId="282"/>
            <ac:picMk id="7" creationId="{04ACAE54-D795-BB5A-D817-19B87BFC9A33}"/>
          </ac:picMkLst>
        </pc:pic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8" creationId="{AE04128D-A052-8DEC-C844-373AF2929B67}"/>
          </ac:picMkLst>
        </pc:picChg>
        <pc:picChg chg="add mod ord modCrop">
          <ac:chgData name="Brenden Eum" userId="44ab4693-4e2c-41e8-b41c-b7f3140c20bd" providerId="ADAL" clId="{A9E2F2F9-6197-46C0-AC96-BD5AD71C2E4C}" dt="2023-05-05T16:37:14.694" v="1254" actId="166"/>
          <ac:picMkLst>
            <pc:docMk/>
            <pc:sldMk cId="2221208807" sldId="282"/>
            <ac:picMk id="9" creationId="{7DEC9AFF-FC51-4152-C330-3028B0E18E34}"/>
          </ac:picMkLst>
        </pc:pic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11" creationId="{D1A9CEA8-8A27-F071-EFEC-D5DB00DD3EFF}"/>
          </ac:picMkLst>
        </pc:pic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12" creationId="{A173BA73-8FBB-5CB1-C0E5-2D77EA586704}"/>
          </ac:picMkLst>
        </pc:pic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14" creationId="{81832F75-F89F-CC2A-8A93-3093B2365B46}"/>
          </ac:picMkLst>
        </pc:picChg>
      </pc:sldChg>
      <pc:sldChg chg="modSp add mod modShow">
        <pc:chgData name="Brenden Eum" userId="44ab4693-4e2c-41e8-b41c-b7f3140c20bd" providerId="ADAL" clId="{A9E2F2F9-6197-46C0-AC96-BD5AD71C2E4C}" dt="2023-05-05T17:22:30.592" v="1805" actId="115"/>
        <pc:sldMkLst>
          <pc:docMk/>
          <pc:sldMk cId="1063879360" sldId="283"/>
        </pc:sldMkLst>
        <pc:spChg chg="mod">
          <ac:chgData name="Brenden Eum" userId="44ab4693-4e2c-41e8-b41c-b7f3140c20bd" providerId="ADAL" clId="{A9E2F2F9-6197-46C0-AC96-BD5AD71C2E4C}" dt="2023-05-05T16:37:42.336" v="1257" actId="20577"/>
          <ac:spMkLst>
            <pc:docMk/>
            <pc:sldMk cId="1063879360" sldId="283"/>
            <ac:spMk id="2" creationId="{A453E90A-4414-94F2-9D78-808A5092A5E0}"/>
          </ac:spMkLst>
        </pc:spChg>
        <pc:spChg chg="mod">
          <ac:chgData name="Brenden Eum" userId="44ab4693-4e2c-41e8-b41c-b7f3140c20bd" providerId="ADAL" clId="{A9E2F2F9-6197-46C0-AC96-BD5AD71C2E4C}" dt="2023-05-05T17:22:30.592" v="1805" actId="115"/>
          <ac:spMkLst>
            <pc:docMk/>
            <pc:sldMk cId="1063879360" sldId="283"/>
            <ac:spMk id="3" creationId="{691A349A-6D1D-6BEA-B864-618691CAC15F}"/>
          </ac:spMkLst>
        </pc:spChg>
      </pc:sldChg>
      <pc:sldChg chg="modSp add del mod modAnim">
        <pc:chgData name="Brenden Eum" userId="44ab4693-4e2c-41e8-b41c-b7f3140c20bd" providerId="ADAL" clId="{A9E2F2F9-6197-46C0-AC96-BD5AD71C2E4C}" dt="2023-05-13T22:33:03.938" v="3364" actId="47"/>
        <pc:sldMkLst>
          <pc:docMk/>
          <pc:sldMk cId="2815628105" sldId="284"/>
        </pc:sldMkLst>
        <pc:spChg chg="mod">
          <ac:chgData name="Brenden Eum" userId="44ab4693-4e2c-41e8-b41c-b7f3140c20bd" providerId="ADAL" clId="{A9E2F2F9-6197-46C0-AC96-BD5AD71C2E4C}" dt="2023-05-05T17:22:38.709" v="1811" actId="115"/>
          <ac:spMkLst>
            <pc:docMk/>
            <pc:sldMk cId="2815628105" sldId="284"/>
            <ac:spMk id="2" creationId="{B744A092-E9A7-B945-D907-06C5A2F2C859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4" creationId="{45DD1B44-B971-0ECC-176D-A90A561FECB3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5" creationId="{C0833BE4-8E39-610C-4CE2-FF7FCDE71918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8" creationId="{767E104A-7F00-F914-364A-CA996C2C581B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9" creationId="{2D0D7096-5939-4890-C407-3E0F1DA31E38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10" creationId="{95E5B7FB-5137-AF35-87C4-9AC3A5ACAE81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11" creationId="{FC5AD68E-C74C-4BCD-9322-150C1FB42D2E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12" creationId="{92915150-A3A4-6909-6B7E-C0B156374BB4}"/>
          </ac:spMkLst>
        </pc:spChg>
      </pc:sldChg>
      <pc:sldChg chg="modSp add mod">
        <pc:chgData name="Brenden Eum" userId="44ab4693-4e2c-41e8-b41c-b7f3140c20bd" providerId="ADAL" clId="{A9E2F2F9-6197-46C0-AC96-BD5AD71C2E4C}" dt="2023-05-13T22:38:40.914" v="3493" actId="20577"/>
        <pc:sldMkLst>
          <pc:docMk/>
          <pc:sldMk cId="2283799332" sldId="285"/>
        </pc:sldMkLst>
        <pc:spChg chg="mod">
          <ac:chgData name="Brenden Eum" userId="44ab4693-4e2c-41e8-b41c-b7f3140c20bd" providerId="ADAL" clId="{A9E2F2F9-6197-46C0-AC96-BD5AD71C2E4C}" dt="2023-05-13T22:38:40.914" v="3493" actId="20577"/>
          <ac:spMkLst>
            <pc:docMk/>
            <pc:sldMk cId="2283799332" sldId="285"/>
            <ac:spMk id="2" creationId="{8391D32B-C09F-C05A-9017-71EA1F56B377}"/>
          </ac:spMkLst>
        </pc:spChg>
        <pc:spChg chg="mod">
          <ac:chgData name="Brenden Eum" userId="44ab4693-4e2c-41e8-b41c-b7f3140c20bd" providerId="ADAL" clId="{A9E2F2F9-6197-46C0-AC96-BD5AD71C2E4C}" dt="2023-05-13T22:38:33.514" v="3491" actId="20577"/>
          <ac:spMkLst>
            <pc:docMk/>
            <pc:sldMk cId="2283799332" sldId="285"/>
            <ac:spMk id="3" creationId="{0853EB14-BA49-CF83-7987-5A7280ADABD1}"/>
          </ac:spMkLst>
        </pc:spChg>
        <pc:spChg chg="mod">
          <ac:chgData name="Brenden Eum" userId="44ab4693-4e2c-41e8-b41c-b7f3140c20bd" providerId="ADAL" clId="{A9E2F2F9-6197-46C0-AC96-BD5AD71C2E4C}" dt="2023-05-05T17:22:35.669" v="1809" actId="115"/>
          <ac:spMkLst>
            <pc:docMk/>
            <pc:sldMk cId="2283799332" sldId="285"/>
            <ac:spMk id="4" creationId="{26CEB3CD-792F-DA67-A3E2-41D10396206E}"/>
          </ac:spMkLst>
        </pc:spChg>
      </pc:sldChg>
      <pc:sldChg chg="addSp delSp modSp add mod addAnim delAnim">
        <pc:chgData name="Brenden Eum" userId="44ab4693-4e2c-41e8-b41c-b7f3140c20bd" providerId="ADAL" clId="{A9E2F2F9-6197-46C0-AC96-BD5AD71C2E4C}" dt="2023-05-13T21:53:59.344" v="2845" actId="1076"/>
        <pc:sldMkLst>
          <pc:docMk/>
          <pc:sldMk cId="700332666" sldId="288"/>
        </pc:sldMkLst>
        <pc:spChg chg="mod">
          <ac:chgData name="Brenden Eum" userId="44ab4693-4e2c-41e8-b41c-b7f3140c20bd" providerId="ADAL" clId="{A9E2F2F9-6197-46C0-AC96-BD5AD71C2E4C}" dt="2023-05-05T16:43:21.900" v="1306" actId="20577"/>
          <ac:spMkLst>
            <pc:docMk/>
            <pc:sldMk cId="700332666" sldId="288"/>
            <ac:spMk id="2" creationId="{28A8A365-BCE5-2B34-45D9-2B513DB0872D}"/>
          </ac:spMkLst>
        </pc:spChg>
        <pc:spChg chg="mod">
          <ac:chgData name="Brenden Eum" userId="44ab4693-4e2c-41e8-b41c-b7f3140c20bd" providerId="ADAL" clId="{A9E2F2F9-6197-46C0-AC96-BD5AD71C2E4C}" dt="2023-05-13T21:53:52.073" v="2842" actId="20577"/>
          <ac:spMkLst>
            <pc:docMk/>
            <pc:sldMk cId="700332666" sldId="288"/>
            <ac:spMk id="3" creationId="{515860E7-E7C8-0C01-D5EC-41EAE62C399B}"/>
          </ac:spMkLst>
        </pc:spChg>
        <pc:spChg chg="mod">
          <ac:chgData name="Brenden Eum" userId="44ab4693-4e2c-41e8-b41c-b7f3140c20bd" providerId="ADAL" clId="{A9E2F2F9-6197-46C0-AC96-BD5AD71C2E4C}" dt="2023-05-05T17:22:48.019" v="1815" actId="115"/>
          <ac:spMkLst>
            <pc:docMk/>
            <pc:sldMk cId="700332666" sldId="288"/>
            <ac:spMk id="4" creationId="{7BBB15F2-3671-AE85-6B82-5F49D066D3A5}"/>
          </ac:spMkLst>
        </pc:spChg>
        <pc:spChg chg="add del mod">
          <ac:chgData name="Brenden Eum" userId="44ab4693-4e2c-41e8-b41c-b7f3140c20bd" providerId="ADAL" clId="{A9E2F2F9-6197-46C0-AC96-BD5AD71C2E4C}" dt="2023-05-05T16:44:43.832" v="1331" actId="1036"/>
          <ac:spMkLst>
            <pc:docMk/>
            <pc:sldMk cId="700332666" sldId="288"/>
            <ac:spMk id="16" creationId="{B5C1555A-CE3C-F479-6C9A-A25098F4E206}"/>
          </ac:spMkLst>
        </pc:spChg>
        <pc:spChg chg="add del mod">
          <ac:chgData name="Brenden Eum" userId="44ab4693-4e2c-41e8-b41c-b7f3140c20bd" providerId="ADAL" clId="{A9E2F2F9-6197-46C0-AC96-BD5AD71C2E4C}" dt="2023-05-13T21:53:54.997" v="2844" actId="1076"/>
          <ac:spMkLst>
            <pc:docMk/>
            <pc:sldMk cId="700332666" sldId="288"/>
            <ac:spMk id="17" creationId="{2769FE93-9644-0293-4BBE-9287F6E586AC}"/>
          </ac:spMkLst>
        </pc:spChg>
        <pc:spChg chg="add del mod">
          <ac:chgData name="Brenden Eum" userId="44ab4693-4e2c-41e8-b41c-b7f3140c20bd" providerId="ADAL" clId="{A9E2F2F9-6197-46C0-AC96-BD5AD71C2E4C}" dt="2023-05-13T21:53:59.344" v="2845" actId="1076"/>
          <ac:spMkLst>
            <pc:docMk/>
            <pc:sldMk cId="700332666" sldId="288"/>
            <ac:spMk id="18" creationId="{FB2E98BE-2F78-982A-1E1F-8D6A8C065C9E}"/>
          </ac:spMkLst>
        </pc:spChg>
        <pc:picChg chg="mod">
          <ac:chgData name="Brenden Eum" userId="44ab4693-4e2c-41e8-b41c-b7f3140c20bd" providerId="ADAL" clId="{A9E2F2F9-6197-46C0-AC96-BD5AD71C2E4C}" dt="2023-05-05T16:44:00.388" v="1317" actId="1076"/>
          <ac:picMkLst>
            <pc:docMk/>
            <pc:sldMk cId="700332666" sldId="288"/>
            <ac:picMk id="6" creationId="{07099AEE-5AFB-7B88-8BD9-14F26753E7BC}"/>
          </ac:picMkLst>
        </pc:picChg>
        <pc:picChg chg="mod">
          <ac:chgData name="Brenden Eum" userId="44ab4693-4e2c-41e8-b41c-b7f3140c20bd" providerId="ADAL" clId="{A9E2F2F9-6197-46C0-AC96-BD5AD71C2E4C}" dt="2023-05-05T16:44:08.663" v="1319" actId="1076"/>
          <ac:picMkLst>
            <pc:docMk/>
            <pc:sldMk cId="700332666" sldId="288"/>
            <ac:picMk id="10" creationId="{34F65BF3-BF0D-F563-1F6B-36F6895BA600}"/>
          </ac:picMkLst>
        </pc:picChg>
        <pc:picChg chg="mod">
          <ac:chgData name="Brenden Eum" userId="44ab4693-4e2c-41e8-b41c-b7f3140c20bd" providerId="ADAL" clId="{A9E2F2F9-6197-46C0-AC96-BD5AD71C2E4C}" dt="2023-05-05T16:44:19.172" v="1322" actId="1076"/>
          <ac:picMkLst>
            <pc:docMk/>
            <pc:sldMk cId="700332666" sldId="288"/>
            <ac:picMk id="15" creationId="{526DAF00-828A-B645-E19D-5F4DD4A0BF50}"/>
          </ac:picMkLst>
        </pc:picChg>
      </pc:sldChg>
      <pc:sldChg chg="addSp delSp modSp add del mod modAnim modShow">
        <pc:chgData name="Brenden Eum" userId="44ab4693-4e2c-41e8-b41c-b7f3140c20bd" providerId="ADAL" clId="{A9E2F2F9-6197-46C0-AC96-BD5AD71C2E4C}" dt="2023-05-05T05:13:26.093" v="720" actId="47"/>
        <pc:sldMkLst>
          <pc:docMk/>
          <pc:sldMk cId="1537426848" sldId="293"/>
        </pc:sldMkLst>
        <pc:picChg chg="add mod modCrop">
          <ac:chgData name="Brenden Eum" userId="44ab4693-4e2c-41e8-b41c-b7f3140c20bd" providerId="ADAL" clId="{A9E2F2F9-6197-46C0-AC96-BD5AD71C2E4C}" dt="2023-05-05T04:52:41.155" v="590" actId="732"/>
          <ac:picMkLst>
            <pc:docMk/>
            <pc:sldMk cId="1537426848" sldId="293"/>
            <ac:picMk id="4" creationId="{48721637-8023-9014-AD87-FF812678F73F}"/>
          </ac:picMkLst>
        </pc:picChg>
        <pc:picChg chg="del">
          <ac:chgData name="Brenden Eum" userId="44ab4693-4e2c-41e8-b41c-b7f3140c20bd" providerId="ADAL" clId="{A9E2F2F9-6197-46C0-AC96-BD5AD71C2E4C}" dt="2023-05-05T04:52:15.377" v="588" actId="478"/>
          <ac:picMkLst>
            <pc:docMk/>
            <pc:sldMk cId="1537426848" sldId="293"/>
            <ac:picMk id="2050" creationId="{003907F4-D52A-1501-7CF0-B2F491165644}"/>
          </ac:picMkLst>
        </pc:picChg>
      </pc:sldChg>
      <pc:sldChg chg="addSp delSp modSp add del mod modAnim modShow">
        <pc:chgData name="Brenden Eum" userId="44ab4693-4e2c-41e8-b41c-b7f3140c20bd" providerId="ADAL" clId="{A9E2F2F9-6197-46C0-AC96-BD5AD71C2E4C}" dt="2023-05-05T05:13:26.093" v="720" actId="47"/>
        <pc:sldMkLst>
          <pc:docMk/>
          <pc:sldMk cId="568501448" sldId="294"/>
        </pc:sldMkLst>
        <pc:picChg chg="add mod modCrop">
          <ac:chgData name="Brenden Eum" userId="44ab4693-4e2c-41e8-b41c-b7f3140c20bd" providerId="ADAL" clId="{A9E2F2F9-6197-46C0-AC96-BD5AD71C2E4C}" dt="2023-05-05T04:57:16.256" v="598" actId="732"/>
          <ac:picMkLst>
            <pc:docMk/>
            <pc:sldMk cId="568501448" sldId="294"/>
            <ac:picMk id="4" creationId="{4971C8EC-38F0-76D8-FD9E-F288F97184CD}"/>
          </ac:picMkLst>
        </pc:picChg>
        <pc:picChg chg="add del mod">
          <ac:chgData name="Brenden Eum" userId="44ab4693-4e2c-41e8-b41c-b7f3140c20bd" providerId="ADAL" clId="{A9E2F2F9-6197-46C0-AC96-BD5AD71C2E4C}" dt="2023-05-05T03:11:50.683" v="17" actId="478"/>
          <ac:picMkLst>
            <pc:docMk/>
            <pc:sldMk cId="568501448" sldId="294"/>
            <ac:picMk id="1026" creationId="{6359502F-5A5E-3079-DC29-1F41FC4B2A7E}"/>
          </ac:picMkLst>
        </pc:picChg>
        <pc:picChg chg="add del mod">
          <ac:chgData name="Brenden Eum" userId="44ab4693-4e2c-41e8-b41c-b7f3140c20bd" providerId="ADAL" clId="{A9E2F2F9-6197-46C0-AC96-BD5AD71C2E4C}" dt="2023-05-05T04:56:57.490" v="596" actId="478"/>
          <ac:picMkLst>
            <pc:docMk/>
            <pc:sldMk cId="568501448" sldId="294"/>
            <ac:picMk id="1028" creationId="{05C817DA-D8DC-63BD-6AAD-359783811473}"/>
          </ac:picMkLst>
        </pc:picChg>
        <pc:picChg chg="del">
          <ac:chgData name="Brenden Eum" userId="44ab4693-4e2c-41e8-b41c-b7f3140c20bd" providerId="ADAL" clId="{A9E2F2F9-6197-46C0-AC96-BD5AD71C2E4C}" dt="2023-05-05T03:10:02.138" v="13" actId="478"/>
          <ac:picMkLst>
            <pc:docMk/>
            <pc:sldMk cId="568501448" sldId="294"/>
            <ac:picMk id="16388" creationId="{E220D989-1884-0226-C4ED-E3724ACAFA4F}"/>
          </ac:picMkLst>
        </pc:picChg>
      </pc:sldChg>
      <pc:sldChg chg="modSp add del mod modShow">
        <pc:chgData name="Brenden Eum" userId="44ab4693-4e2c-41e8-b41c-b7f3140c20bd" providerId="ADAL" clId="{A9E2F2F9-6197-46C0-AC96-BD5AD71C2E4C}" dt="2023-05-05T05:13:29.064" v="721" actId="47"/>
        <pc:sldMkLst>
          <pc:docMk/>
          <pc:sldMk cId="3457532090" sldId="295"/>
        </pc:sldMkLst>
        <pc:picChg chg="mod">
          <ac:chgData name="Brenden Eum" userId="44ab4693-4e2c-41e8-b41c-b7f3140c20bd" providerId="ADAL" clId="{A9E2F2F9-6197-46C0-AC96-BD5AD71C2E4C}" dt="2023-05-05T04:59:50.710" v="614"/>
          <ac:picMkLst>
            <pc:docMk/>
            <pc:sldMk cId="3457532090" sldId="295"/>
            <ac:picMk id="1026" creationId="{CAAF2CD9-A905-FA6C-4C2A-4149DA85260C}"/>
          </ac:picMkLst>
        </pc:picChg>
        <pc:picChg chg="mod">
          <ac:chgData name="Brenden Eum" userId="44ab4693-4e2c-41e8-b41c-b7f3140c20bd" providerId="ADAL" clId="{A9E2F2F9-6197-46C0-AC96-BD5AD71C2E4C}" dt="2023-05-05T05:08:16.200" v="693"/>
          <ac:picMkLst>
            <pc:docMk/>
            <pc:sldMk cId="3457532090" sldId="295"/>
            <ac:picMk id="17410" creationId="{A3550E00-BBFC-8198-9347-5B757883271A}"/>
          </ac:picMkLst>
        </pc:picChg>
      </pc:sldChg>
      <pc:sldChg chg="add del">
        <pc:chgData name="Brenden Eum" userId="44ab4693-4e2c-41e8-b41c-b7f3140c20bd" providerId="ADAL" clId="{A9E2F2F9-6197-46C0-AC96-BD5AD71C2E4C}" dt="2023-05-04T21:36:53.484" v="1" actId="47"/>
        <pc:sldMkLst>
          <pc:docMk/>
          <pc:sldMk cId="4066673768" sldId="296"/>
        </pc:sldMkLst>
      </pc:sldChg>
      <pc:sldChg chg="delSp modSp add mod delAnim">
        <pc:chgData name="Brenden Eum" userId="44ab4693-4e2c-41e8-b41c-b7f3140c20bd" providerId="ADAL" clId="{A9E2F2F9-6197-46C0-AC96-BD5AD71C2E4C}" dt="2023-05-05T19:03:15.686" v="1896" actId="478"/>
        <pc:sldMkLst>
          <pc:docMk/>
          <pc:sldMk cId="792686053" sldId="297"/>
        </pc:sldMkLst>
        <pc:spChg chg="mod">
          <ac:chgData name="Brenden Eum" userId="44ab4693-4e2c-41e8-b41c-b7f3140c20bd" providerId="ADAL" clId="{A9E2F2F9-6197-46C0-AC96-BD5AD71C2E4C}" dt="2023-05-05T16:26:26.186" v="1130" actId="20577"/>
          <ac:spMkLst>
            <pc:docMk/>
            <pc:sldMk cId="792686053" sldId="297"/>
            <ac:spMk id="2" creationId="{B2AB6FE3-A7C0-A5B3-9778-086EC3BCE903}"/>
          </ac:spMkLst>
        </pc:spChg>
        <pc:spChg chg="mod">
          <ac:chgData name="Brenden Eum" userId="44ab4693-4e2c-41e8-b41c-b7f3140c20bd" providerId="ADAL" clId="{A9E2F2F9-6197-46C0-AC96-BD5AD71C2E4C}" dt="2023-05-05T17:21:59.419" v="1783" actId="115"/>
          <ac:spMkLst>
            <pc:docMk/>
            <pc:sldMk cId="792686053" sldId="297"/>
            <ac:spMk id="3" creationId="{3355ABA1-EAEE-4528-E5D8-D8CA7D549885}"/>
          </ac:spMkLst>
        </pc:spChg>
        <pc:spChg chg="mod">
          <ac:chgData name="Brenden Eum" userId="44ab4693-4e2c-41e8-b41c-b7f3140c20bd" providerId="ADAL" clId="{A9E2F2F9-6197-46C0-AC96-BD5AD71C2E4C}" dt="2023-05-05T16:27:05.838" v="1139" actId="1036"/>
          <ac:spMkLst>
            <pc:docMk/>
            <pc:sldMk cId="792686053" sldId="297"/>
            <ac:spMk id="9" creationId="{2902B453-F629-EF70-3755-103614BB2837}"/>
          </ac:spMkLst>
        </pc:spChg>
        <pc:grpChg chg="del mod">
          <ac:chgData name="Brenden Eum" userId="44ab4693-4e2c-41e8-b41c-b7f3140c20bd" providerId="ADAL" clId="{A9E2F2F9-6197-46C0-AC96-BD5AD71C2E4C}" dt="2023-05-05T19:03:15.686" v="1896" actId="478"/>
          <ac:grpSpMkLst>
            <pc:docMk/>
            <pc:sldMk cId="792686053" sldId="297"/>
            <ac:grpSpMk id="17" creationId="{5A3DBDF0-0573-26CE-00AF-424D4DAB3C91}"/>
          </ac:grpSpMkLst>
        </pc:grpChg>
        <pc:picChg chg="mod">
          <ac:chgData name="Brenden Eum" userId="44ab4693-4e2c-41e8-b41c-b7f3140c20bd" providerId="ADAL" clId="{A9E2F2F9-6197-46C0-AC96-BD5AD71C2E4C}" dt="2023-05-05T16:27:05.838" v="1139" actId="1036"/>
          <ac:picMkLst>
            <pc:docMk/>
            <pc:sldMk cId="792686053" sldId="297"/>
            <ac:picMk id="5" creationId="{0A67B7A1-8D67-C51A-B046-28634A8ADBE1}"/>
          </ac:picMkLst>
        </pc:picChg>
      </pc:sldChg>
      <pc:sldChg chg="addSp delSp modSp add del mod modAnim">
        <pc:chgData name="Brenden Eum" userId="44ab4693-4e2c-41e8-b41c-b7f3140c20bd" providerId="ADAL" clId="{A9E2F2F9-6197-46C0-AC96-BD5AD71C2E4C}" dt="2023-05-13T21:32:02.443" v="2271" actId="47"/>
        <pc:sldMkLst>
          <pc:docMk/>
          <pc:sldMk cId="765900389" sldId="298"/>
        </pc:sldMkLst>
        <pc:spChg chg="mod">
          <ac:chgData name="Brenden Eum" userId="44ab4693-4e2c-41e8-b41c-b7f3140c20bd" providerId="ADAL" clId="{A9E2F2F9-6197-46C0-AC96-BD5AD71C2E4C}" dt="2023-05-05T16:27:44.721" v="1150" actId="20577"/>
          <ac:spMkLst>
            <pc:docMk/>
            <pc:sldMk cId="765900389" sldId="298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05T16:27:48.491" v="1152" actId="20577"/>
          <ac:spMkLst>
            <pc:docMk/>
            <pc:sldMk cId="765900389" sldId="298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2:05.846" v="1787" actId="115"/>
          <ac:spMkLst>
            <pc:docMk/>
            <pc:sldMk cId="765900389" sldId="298"/>
            <ac:spMk id="4" creationId="{ED85FEBE-F7A0-4C94-0AC0-86FE1ED05A13}"/>
          </ac:spMkLst>
        </pc:spChg>
        <pc:spChg chg="mod">
          <ac:chgData name="Brenden Eum" userId="44ab4693-4e2c-41e8-b41c-b7f3140c20bd" providerId="ADAL" clId="{A9E2F2F9-6197-46C0-AC96-BD5AD71C2E4C}" dt="2023-05-05T16:27:50.523" v="1153" actId="1076"/>
          <ac:spMkLst>
            <pc:docMk/>
            <pc:sldMk cId="765900389" sldId="298"/>
            <ac:spMk id="9" creationId="{A45C29C6-8086-489D-8CBF-ED5797B7C247}"/>
          </ac:spMkLst>
        </pc:spChg>
        <pc:spChg chg="add del mod">
          <ac:chgData name="Brenden Eum" userId="44ab4693-4e2c-41e8-b41c-b7f3140c20bd" providerId="ADAL" clId="{A9E2F2F9-6197-46C0-AC96-BD5AD71C2E4C}" dt="2023-05-13T21:30:29.316" v="2228"/>
          <ac:spMkLst>
            <pc:docMk/>
            <pc:sldMk cId="765900389" sldId="298"/>
            <ac:spMk id="10" creationId="{07D4C6CF-7CE9-A417-91C8-182397103084}"/>
          </ac:spMkLst>
        </pc:spChg>
        <pc:cxnChg chg="mod">
          <ac:chgData name="Brenden Eum" userId="44ab4693-4e2c-41e8-b41c-b7f3140c20bd" providerId="ADAL" clId="{A9E2F2F9-6197-46C0-AC96-BD5AD71C2E4C}" dt="2023-05-05T16:28:10.397" v="1154" actId="14100"/>
          <ac:cxnSpMkLst>
            <pc:docMk/>
            <pc:sldMk cId="765900389" sldId="298"/>
            <ac:cxnSpMk id="11" creationId="{E094713C-BF1A-E220-BB27-30B2C434F071}"/>
          </ac:cxnSpMkLst>
        </pc:cxnChg>
      </pc:sldChg>
      <pc:sldChg chg="modSp add del mod">
        <pc:chgData name="Brenden Eum" userId="44ab4693-4e2c-41e8-b41c-b7f3140c20bd" providerId="ADAL" clId="{A9E2F2F9-6197-46C0-AC96-BD5AD71C2E4C}" dt="2023-05-13T21:34:48.562" v="2308" actId="47"/>
        <pc:sldMkLst>
          <pc:docMk/>
          <pc:sldMk cId="299772779" sldId="299"/>
        </pc:sldMkLst>
        <pc:spChg chg="mod">
          <ac:chgData name="Brenden Eum" userId="44ab4693-4e2c-41e8-b41c-b7f3140c20bd" providerId="ADAL" clId="{A9E2F2F9-6197-46C0-AC96-BD5AD71C2E4C}" dt="2023-05-05T16:32:50.502" v="1204" actId="20577"/>
          <ac:spMkLst>
            <pc:docMk/>
            <pc:sldMk cId="299772779" sldId="299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05T16:32:57.956" v="1211" actId="20577"/>
          <ac:spMkLst>
            <pc:docMk/>
            <pc:sldMk cId="299772779" sldId="299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2:18.880" v="1797" actId="115"/>
          <ac:spMkLst>
            <pc:docMk/>
            <pc:sldMk cId="299772779" sldId="299"/>
            <ac:spMk id="4" creationId="{ED85FEBE-F7A0-4C94-0AC0-86FE1ED05A13}"/>
          </ac:spMkLst>
        </pc:spChg>
        <pc:spChg chg="mod">
          <ac:chgData name="Brenden Eum" userId="44ab4693-4e2c-41e8-b41c-b7f3140c20bd" providerId="ADAL" clId="{A9E2F2F9-6197-46C0-AC96-BD5AD71C2E4C}" dt="2023-05-05T03:20:35.651" v="276" actId="122"/>
          <ac:spMkLst>
            <pc:docMk/>
            <pc:sldMk cId="299772779" sldId="299"/>
            <ac:spMk id="6" creationId="{CF1824BB-6392-421F-348E-B2961BDED9F1}"/>
          </ac:spMkLst>
        </pc:spChg>
        <pc:spChg chg="mod">
          <ac:chgData name="Brenden Eum" userId="44ab4693-4e2c-41e8-b41c-b7f3140c20bd" providerId="ADAL" clId="{A9E2F2F9-6197-46C0-AC96-BD5AD71C2E4C}" dt="2023-05-05T16:32:56.069" v="1209" actId="1076"/>
          <ac:spMkLst>
            <pc:docMk/>
            <pc:sldMk cId="299772779" sldId="299"/>
            <ac:spMk id="9" creationId="{A45C29C6-8086-489D-8CBF-ED5797B7C247}"/>
          </ac:spMkLst>
        </pc:spChg>
      </pc:sldChg>
      <pc:sldChg chg="modSp add mod">
        <pc:chgData name="Brenden Eum" userId="44ab4693-4e2c-41e8-b41c-b7f3140c20bd" providerId="ADAL" clId="{A9E2F2F9-6197-46C0-AC96-BD5AD71C2E4C}" dt="2023-05-05T17:22:24.706" v="1801" actId="115"/>
        <pc:sldMkLst>
          <pc:docMk/>
          <pc:sldMk cId="3604623356" sldId="300"/>
        </pc:sldMkLst>
        <pc:spChg chg="mod">
          <ac:chgData name="Brenden Eum" userId="44ab4693-4e2c-41e8-b41c-b7f3140c20bd" providerId="ADAL" clId="{A9E2F2F9-6197-46C0-AC96-BD5AD71C2E4C}" dt="2023-05-05T16:33:27.102" v="1219" actId="20577"/>
          <ac:spMkLst>
            <pc:docMk/>
            <pc:sldMk cId="3604623356" sldId="300"/>
            <ac:spMk id="2" creationId="{83570775-0EAC-9594-330E-6A4FD60FCE00}"/>
          </ac:spMkLst>
        </pc:spChg>
        <pc:spChg chg="mod">
          <ac:chgData name="Brenden Eum" userId="44ab4693-4e2c-41e8-b41c-b7f3140c20bd" providerId="ADAL" clId="{A9E2F2F9-6197-46C0-AC96-BD5AD71C2E4C}" dt="2023-05-05T17:22:24.706" v="1801" actId="115"/>
          <ac:spMkLst>
            <pc:docMk/>
            <pc:sldMk cId="3604623356" sldId="300"/>
            <ac:spMk id="3" creationId="{967C5591-4A87-03CF-AD6E-20B2441EBEDE}"/>
          </ac:spMkLst>
        </pc:spChg>
        <pc:spChg chg="mod">
          <ac:chgData name="Brenden Eum" userId="44ab4693-4e2c-41e8-b41c-b7f3140c20bd" providerId="ADAL" clId="{A9E2F2F9-6197-46C0-AC96-BD5AD71C2E4C}" dt="2023-05-05T16:34:24.959" v="1223" actId="20577"/>
          <ac:spMkLst>
            <pc:docMk/>
            <pc:sldMk cId="3604623356" sldId="300"/>
            <ac:spMk id="7" creationId="{9FF455D5-09ED-B3A9-A575-F55CA93ABAFF}"/>
          </ac:spMkLst>
        </pc:spChg>
        <pc:spChg chg="mod">
          <ac:chgData name="Brenden Eum" userId="44ab4693-4e2c-41e8-b41c-b7f3140c20bd" providerId="ADAL" clId="{A9E2F2F9-6197-46C0-AC96-BD5AD71C2E4C}" dt="2023-05-05T16:34:27.296" v="1225" actId="20577"/>
          <ac:spMkLst>
            <pc:docMk/>
            <pc:sldMk cId="3604623356" sldId="300"/>
            <ac:spMk id="8" creationId="{C508BFFC-5912-FE36-BE61-0E994262FC43}"/>
          </ac:spMkLst>
        </pc:spChg>
      </pc:sldChg>
      <pc:sldChg chg="modSp add del mod">
        <pc:chgData name="Brenden Eum" userId="44ab4693-4e2c-41e8-b41c-b7f3140c20bd" providerId="ADAL" clId="{A9E2F2F9-6197-46C0-AC96-BD5AD71C2E4C}" dt="2023-05-13T21:39:20.555" v="2358" actId="47"/>
        <pc:sldMkLst>
          <pc:docMk/>
          <pc:sldMk cId="3092600892" sldId="301"/>
        </pc:sldMkLst>
        <pc:spChg chg="mod">
          <ac:chgData name="Brenden Eum" userId="44ab4693-4e2c-41e8-b41c-b7f3140c20bd" providerId="ADAL" clId="{A9E2F2F9-6197-46C0-AC96-BD5AD71C2E4C}" dt="2023-05-05T16:38:25.913" v="1260" actId="20577"/>
          <ac:spMkLst>
            <pc:docMk/>
            <pc:sldMk cId="3092600892" sldId="301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05T16:38:50.324" v="1271" actId="20577"/>
          <ac:spMkLst>
            <pc:docMk/>
            <pc:sldMk cId="3092600892" sldId="301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2:33.187" v="1807" actId="115"/>
          <ac:spMkLst>
            <pc:docMk/>
            <pc:sldMk cId="3092600892" sldId="301"/>
            <ac:spMk id="4" creationId="{ED85FEBE-F7A0-4C94-0AC0-86FE1ED05A13}"/>
          </ac:spMkLst>
        </pc:spChg>
        <pc:spChg chg="mod">
          <ac:chgData name="Brenden Eum" userId="44ab4693-4e2c-41e8-b41c-b7f3140c20bd" providerId="ADAL" clId="{A9E2F2F9-6197-46C0-AC96-BD5AD71C2E4C}" dt="2023-05-05T16:38:36.881" v="1265" actId="1076"/>
          <ac:spMkLst>
            <pc:docMk/>
            <pc:sldMk cId="3092600892" sldId="301"/>
            <ac:spMk id="7" creationId="{32828685-2A9F-6306-5B71-CCB350EBC697}"/>
          </ac:spMkLst>
        </pc:spChg>
        <pc:spChg chg="mod">
          <ac:chgData name="Brenden Eum" userId="44ab4693-4e2c-41e8-b41c-b7f3140c20bd" providerId="ADAL" clId="{A9E2F2F9-6197-46C0-AC96-BD5AD71C2E4C}" dt="2023-05-05T16:38:52.419" v="1272" actId="1076"/>
          <ac:spMkLst>
            <pc:docMk/>
            <pc:sldMk cId="3092600892" sldId="301"/>
            <ac:spMk id="9" creationId="{A45C29C6-8086-489D-8CBF-ED5797B7C247}"/>
          </ac:spMkLst>
        </pc:spChg>
        <pc:spChg chg="mod ord">
          <ac:chgData name="Brenden Eum" userId="44ab4693-4e2c-41e8-b41c-b7f3140c20bd" providerId="ADAL" clId="{A9E2F2F9-6197-46C0-AC96-BD5AD71C2E4C}" dt="2023-05-05T03:20:30.802" v="275" actId="122"/>
          <ac:spMkLst>
            <pc:docMk/>
            <pc:sldMk cId="3092600892" sldId="301"/>
            <ac:spMk id="11" creationId="{2D3B3CC9-0093-B33F-FB65-6AB58DD9E044}"/>
          </ac:spMkLst>
        </pc:spChg>
        <pc:spChg chg="mod">
          <ac:chgData name="Brenden Eum" userId="44ab4693-4e2c-41e8-b41c-b7f3140c20bd" providerId="ADAL" clId="{A9E2F2F9-6197-46C0-AC96-BD5AD71C2E4C}" dt="2023-05-05T16:38:55.735" v="1273" actId="1076"/>
          <ac:spMkLst>
            <pc:docMk/>
            <pc:sldMk cId="3092600892" sldId="301"/>
            <ac:spMk id="12" creationId="{C57B576A-5ECE-3377-502B-4001329972E3}"/>
          </ac:spMkLst>
        </pc:spChg>
        <pc:spChg chg="mod">
          <ac:chgData name="Brenden Eum" userId="44ab4693-4e2c-41e8-b41c-b7f3140c20bd" providerId="ADAL" clId="{A9E2F2F9-6197-46C0-AC96-BD5AD71C2E4C}" dt="2023-05-05T16:38:41.958" v="1268" actId="20577"/>
          <ac:spMkLst>
            <pc:docMk/>
            <pc:sldMk cId="3092600892" sldId="301"/>
            <ac:spMk id="15" creationId="{BF5A795F-0075-4972-98E6-F6066DE86BB0}"/>
          </ac:spMkLst>
        </pc:spChg>
      </pc:sldChg>
      <pc:sldChg chg="modSp add del mod">
        <pc:chgData name="Brenden Eum" userId="44ab4693-4e2c-41e8-b41c-b7f3140c20bd" providerId="ADAL" clId="{A9E2F2F9-6197-46C0-AC96-BD5AD71C2E4C}" dt="2023-05-13T21:50:50.779" v="2761" actId="47"/>
        <pc:sldMkLst>
          <pc:docMk/>
          <pc:sldMk cId="628966404" sldId="302"/>
        </pc:sldMkLst>
        <pc:spChg chg="mod">
          <ac:chgData name="Brenden Eum" userId="44ab4693-4e2c-41e8-b41c-b7f3140c20bd" providerId="ADAL" clId="{A9E2F2F9-6197-46C0-AC96-BD5AD71C2E4C}" dt="2023-05-05T16:43:15.419" v="1304" actId="20577"/>
          <ac:spMkLst>
            <pc:docMk/>
            <pc:sldMk cId="628966404" sldId="302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05T16:43:10.186" v="1302" actId="20577"/>
          <ac:spMkLst>
            <pc:docMk/>
            <pc:sldMk cId="628966404" sldId="302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2:43.439" v="1813" actId="115"/>
          <ac:spMkLst>
            <pc:docMk/>
            <pc:sldMk cId="628966404" sldId="302"/>
            <ac:spMk id="4" creationId="{ED85FEBE-F7A0-4C94-0AC0-86FE1ED05A13}"/>
          </ac:spMkLst>
        </pc:spChg>
        <pc:spChg chg="ord">
          <ac:chgData name="Brenden Eum" userId="44ab4693-4e2c-41e8-b41c-b7f3140c20bd" providerId="ADAL" clId="{A9E2F2F9-6197-46C0-AC96-BD5AD71C2E4C}" dt="2023-05-05T03:22:22.850" v="286" actId="170"/>
          <ac:spMkLst>
            <pc:docMk/>
            <pc:sldMk cId="628966404" sldId="302"/>
            <ac:spMk id="13" creationId="{834CEBF6-C386-F4A3-9919-F93388A47222}"/>
          </ac:spMkLst>
        </pc:spChg>
        <pc:cxnChg chg="mod">
          <ac:chgData name="Brenden Eum" userId="44ab4693-4e2c-41e8-b41c-b7f3140c20bd" providerId="ADAL" clId="{A9E2F2F9-6197-46C0-AC96-BD5AD71C2E4C}" dt="2023-05-05T03:22:15.079" v="280" actId="14100"/>
          <ac:cxnSpMkLst>
            <pc:docMk/>
            <pc:sldMk cId="628966404" sldId="302"/>
            <ac:cxnSpMk id="10" creationId="{FACCFD8C-09EB-3FED-93C5-F7A6B90EB30D}"/>
          </ac:cxnSpMkLst>
        </pc:cxnChg>
      </pc:sldChg>
      <pc:sldChg chg="addSp delSp modSp add del mod addAnim delAnim modAnim">
        <pc:chgData name="Brenden Eum" userId="44ab4693-4e2c-41e8-b41c-b7f3140c20bd" providerId="ADAL" clId="{A9E2F2F9-6197-46C0-AC96-BD5AD71C2E4C}" dt="2023-05-05T16:06:33.828" v="772" actId="47"/>
        <pc:sldMkLst>
          <pc:docMk/>
          <pc:sldMk cId="286648806" sldId="303"/>
        </pc:sldMkLst>
        <pc:spChg chg="mod">
          <ac:chgData name="Brenden Eum" userId="44ab4693-4e2c-41e8-b41c-b7f3140c20bd" providerId="ADAL" clId="{A9E2F2F9-6197-46C0-AC96-BD5AD71C2E4C}" dt="2023-05-05T16:05:43.190" v="766" actId="121"/>
          <ac:spMkLst>
            <pc:docMk/>
            <pc:sldMk cId="286648806" sldId="303"/>
            <ac:spMk id="6" creationId="{6A116A10-9C7C-408B-B4FE-C7239B4FE726}"/>
          </ac:spMkLst>
        </pc:spChg>
        <pc:spChg chg="mod">
          <ac:chgData name="Brenden Eum" userId="44ab4693-4e2c-41e8-b41c-b7f3140c20bd" providerId="ADAL" clId="{A9E2F2F9-6197-46C0-AC96-BD5AD71C2E4C}" dt="2023-05-05T16:05:38.242" v="765" actId="20577"/>
          <ac:spMkLst>
            <pc:docMk/>
            <pc:sldMk cId="286648806" sldId="303"/>
            <ac:spMk id="8" creationId="{470778BB-EBDD-D93F-35A1-4FA396569EF1}"/>
          </ac:spMkLst>
        </pc:spChg>
        <pc:spChg chg="mod">
          <ac:chgData name="Brenden Eum" userId="44ab4693-4e2c-41e8-b41c-b7f3140c20bd" providerId="ADAL" clId="{A9E2F2F9-6197-46C0-AC96-BD5AD71C2E4C}" dt="2023-05-05T16:05:33.628" v="761" actId="20577"/>
          <ac:spMkLst>
            <pc:docMk/>
            <pc:sldMk cId="286648806" sldId="303"/>
            <ac:spMk id="11" creationId="{2AE1BE78-3799-CE29-AACE-C4324458B30A}"/>
          </ac:spMkLst>
        </pc:spChg>
        <pc:spChg chg="add del">
          <ac:chgData name="Brenden Eum" userId="44ab4693-4e2c-41e8-b41c-b7f3140c20bd" providerId="ADAL" clId="{A9E2F2F9-6197-46C0-AC96-BD5AD71C2E4C}" dt="2023-05-05T16:04:09.749" v="742" actId="478"/>
          <ac:spMkLst>
            <pc:docMk/>
            <pc:sldMk cId="286648806" sldId="303"/>
            <ac:spMk id="12" creationId="{A8471ACC-44FB-AF0A-B475-1F79C97BC56F}"/>
          </ac:spMkLst>
        </pc:spChg>
        <pc:spChg chg="add del">
          <ac:chgData name="Brenden Eum" userId="44ab4693-4e2c-41e8-b41c-b7f3140c20bd" providerId="ADAL" clId="{A9E2F2F9-6197-46C0-AC96-BD5AD71C2E4C}" dt="2023-05-05T16:04:10.526" v="743" actId="478"/>
          <ac:spMkLst>
            <pc:docMk/>
            <pc:sldMk cId="286648806" sldId="303"/>
            <ac:spMk id="13" creationId="{AAE9D598-5C13-E2C4-DA88-4013266EA639}"/>
          </ac:spMkLst>
        </pc:spChg>
        <pc:spChg chg="mod">
          <ac:chgData name="Brenden Eum" userId="44ab4693-4e2c-41e8-b41c-b7f3140c20bd" providerId="ADAL" clId="{A9E2F2F9-6197-46C0-AC96-BD5AD71C2E4C}" dt="2023-05-05T16:05:22.098" v="753" actId="113"/>
          <ac:spMkLst>
            <pc:docMk/>
            <pc:sldMk cId="286648806" sldId="303"/>
            <ac:spMk id="21" creationId="{38FE57A8-E433-0BD4-F406-3DA277FFF394}"/>
          </ac:spMkLst>
        </pc:spChg>
      </pc:sldChg>
      <pc:sldChg chg="modSp add mod modAnim">
        <pc:chgData name="Brenden Eum" userId="44ab4693-4e2c-41e8-b41c-b7f3140c20bd" providerId="ADAL" clId="{A9E2F2F9-6197-46C0-AC96-BD5AD71C2E4C}" dt="2023-05-05T18:55:19.815" v="1894"/>
        <pc:sldMkLst>
          <pc:docMk/>
          <pc:sldMk cId="3976066878" sldId="304"/>
        </pc:sldMkLst>
        <pc:spChg chg="mod">
          <ac:chgData name="Brenden Eum" userId="44ab4693-4e2c-41e8-b41c-b7f3140c20bd" providerId="ADAL" clId="{A9E2F2F9-6197-46C0-AC96-BD5AD71C2E4C}" dt="2023-05-05T16:13:52.369" v="996" actId="20577"/>
          <ac:spMkLst>
            <pc:docMk/>
            <pc:sldMk cId="3976066878" sldId="304"/>
            <ac:spMk id="2" creationId="{4AE12FB2-A71C-3583-36E9-7967FADBA99D}"/>
          </ac:spMkLst>
        </pc:spChg>
        <pc:spChg chg="mod">
          <ac:chgData name="Brenden Eum" userId="44ab4693-4e2c-41e8-b41c-b7f3140c20bd" providerId="ADAL" clId="{A9E2F2F9-6197-46C0-AC96-BD5AD71C2E4C}" dt="2023-05-05T17:21:09.904" v="1759" actId="115"/>
          <ac:spMkLst>
            <pc:docMk/>
            <pc:sldMk cId="3976066878" sldId="304"/>
            <ac:spMk id="4" creationId="{C8B6FEE7-C2D2-78D8-809E-1B6F7E1B480F}"/>
          </ac:spMkLst>
        </pc:spChg>
        <pc:spChg chg="mod">
          <ac:chgData name="Brenden Eum" userId="44ab4693-4e2c-41e8-b41c-b7f3140c20bd" providerId="ADAL" clId="{A9E2F2F9-6197-46C0-AC96-BD5AD71C2E4C}" dt="2023-05-05T16:13:57.751" v="997" actId="121"/>
          <ac:spMkLst>
            <pc:docMk/>
            <pc:sldMk cId="3976066878" sldId="304"/>
            <ac:spMk id="7" creationId="{9D4CEB45-E145-7B68-2223-C4C1E1CB4700}"/>
          </ac:spMkLst>
        </pc:spChg>
      </pc:sldChg>
      <pc:sldChg chg="addSp delSp modSp new mod">
        <pc:chgData name="Brenden Eum" userId="44ab4693-4e2c-41e8-b41c-b7f3140c20bd" providerId="ADAL" clId="{A9E2F2F9-6197-46C0-AC96-BD5AD71C2E4C}" dt="2023-05-05T17:21:35.455" v="1773" actId="115"/>
        <pc:sldMkLst>
          <pc:docMk/>
          <pc:sldMk cId="3533090142" sldId="305"/>
        </pc:sldMkLst>
        <pc:spChg chg="mod">
          <ac:chgData name="Brenden Eum" userId="44ab4693-4e2c-41e8-b41c-b7f3140c20bd" providerId="ADAL" clId="{A9E2F2F9-6197-46C0-AC96-BD5AD71C2E4C}" dt="2023-05-05T03:16:02.715" v="92" actId="20577"/>
          <ac:spMkLst>
            <pc:docMk/>
            <pc:sldMk cId="3533090142" sldId="305"/>
            <ac:spMk id="2" creationId="{6D14ECC1-1B4B-261F-6A44-26B04DAA16E0}"/>
          </ac:spMkLst>
        </pc:spChg>
        <pc:spChg chg="mod">
          <ac:chgData name="Brenden Eum" userId="44ab4693-4e2c-41e8-b41c-b7f3140c20bd" providerId="ADAL" clId="{A9E2F2F9-6197-46C0-AC96-BD5AD71C2E4C}" dt="2023-05-05T03:17:53.135" v="246" actId="14100"/>
          <ac:spMkLst>
            <pc:docMk/>
            <pc:sldMk cId="3533090142" sldId="305"/>
            <ac:spMk id="3" creationId="{EAC66694-1CF4-EF4E-F444-287E576DBC4E}"/>
          </ac:spMkLst>
        </pc:spChg>
        <pc:spChg chg="mod">
          <ac:chgData name="Brenden Eum" userId="44ab4693-4e2c-41e8-b41c-b7f3140c20bd" providerId="ADAL" clId="{A9E2F2F9-6197-46C0-AC96-BD5AD71C2E4C}" dt="2023-05-05T17:21:35.455" v="1773" actId="115"/>
          <ac:spMkLst>
            <pc:docMk/>
            <pc:sldMk cId="3533090142" sldId="305"/>
            <ac:spMk id="4" creationId="{EA62616A-8DDF-ABD9-E985-52BA2F5EDFBA}"/>
          </ac:spMkLst>
        </pc:spChg>
        <pc:spChg chg="add del mod">
          <ac:chgData name="Brenden Eum" userId="44ab4693-4e2c-41e8-b41c-b7f3140c20bd" providerId="ADAL" clId="{A9E2F2F9-6197-46C0-AC96-BD5AD71C2E4C}" dt="2023-05-05T03:17:52.740" v="245"/>
          <ac:spMkLst>
            <pc:docMk/>
            <pc:sldMk cId="3533090142" sldId="305"/>
            <ac:spMk id="6" creationId="{AF86468C-00EA-60D0-A3D6-9A642427DE49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13T22:01:30.297" v="3037" actId="14100"/>
        <pc:sldMkLst>
          <pc:docMk/>
          <pc:sldMk cId="2492311432" sldId="306"/>
        </pc:sldMkLst>
        <pc:spChg chg="mod">
          <ac:chgData name="Brenden Eum" userId="44ab4693-4e2c-41e8-b41c-b7f3140c20bd" providerId="ADAL" clId="{A9E2F2F9-6197-46C0-AC96-BD5AD71C2E4C}" dt="2023-05-05T16:27:21.563" v="1144"/>
          <ac:spMkLst>
            <pc:docMk/>
            <pc:sldMk cId="2492311432" sldId="306"/>
            <ac:spMk id="2" creationId="{B2AB6FE3-A7C0-A5B3-9778-086EC3BCE903}"/>
          </ac:spMkLst>
        </pc:spChg>
        <pc:spChg chg="mod">
          <ac:chgData name="Brenden Eum" userId="44ab4693-4e2c-41e8-b41c-b7f3140c20bd" providerId="ADAL" clId="{A9E2F2F9-6197-46C0-AC96-BD5AD71C2E4C}" dt="2023-05-05T17:22:02.275" v="1785" actId="115"/>
          <ac:spMkLst>
            <pc:docMk/>
            <pc:sldMk cId="2492311432" sldId="306"/>
            <ac:spMk id="3" creationId="{3355ABA1-EAEE-4528-E5D8-D8CA7D549885}"/>
          </ac:spMkLst>
        </pc:spChg>
        <pc:spChg chg="mod">
          <ac:chgData name="Brenden Eum" userId="44ab4693-4e2c-41e8-b41c-b7f3140c20bd" providerId="ADAL" clId="{A9E2F2F9-6197-46C0-AC96-BD5AD71C2E4C}" dt="2023-05-05T16:27:17.446" v="1143" actId="20577"/>
          <ac:spMkLst>
            <pc:docMk/>
            <pc:sldMk cId="2492311432" sldId="306"/>
            <ac:spMk id="9" creationId="{2902B453-F629-EF70-3755-103614BB2837}"/>
          </ac:spMkLst>
        </pc:spChg>
        <pc:grpChg chg="del">
          <ac:chgData name="Brenden Eum" userId="44ab4693-4e2c-41e8-b41c-b7f3140c20bd" providerId="ADAL" clId="{A9E2F2F9-6197-46C0-AC96-BD5AD71C2E4C}" dt="2023-05-05T19:03:38.830" v="1897" actId="478"/>
          <ac:grpSpMkLst>
            <pc:docMk/>
            <pc:sldMk cId="2492311432" sldId="306"/>
            <ac:grpSpMk id="14" creationId="{73BF7EE9-BD0F-A76B-5102-94BB4D5FC039}"/>
          </ac:grpSpMkLst>
        </pc:grpChg>
        <pc:picChg chg="add mod">
          <ac:chgData name="Brenden Eum" userId="44ab4693-4e2c-41e8-b41c-b7f3140c20bd" providerId="ADAL" clId="{A9E2F2F9-6197-46C0-AC96-BD5AD71C2E4C}" dt="2023-05-13T22:01:30.297" v="3037" actId="14100"/>
          <ac:picMkLst>
            <pc:docMk/>
            <pc:sldMk cId="2492311432" sldId="306"/>
            <ac:picMk id="6" creationId="{D4477EFB-61E7-CCE2-DA63-CCC419FDACBB}"/>
          </ac:picMkLst>
        </pc:picChg>
      </pc:sldChg>
      <pc:sldChg chg="modSp add del mod">
        <pc:chgData name="Brenden Eum" userId="44ab4693-4e2c-41e8-b41c-b7f3140c20bd" providerId="ADAL" clId="{A9E2F2F9-6197-46C0-AC96-BD5AD71C2E4C}" dt="2023-05-05T16:27:34.214" v="1146" actId="47"/>
        <pc:sldMkLst>
          <pc:docMk/>
          <pc:sldMk cId="3722871119" sldId="307"/>
        </pc:sldMkLst>
        <pc:spChg chg="mod">
          <ac:chgData name="Brenden Eum" userId="44ab4693-4e2c-41e8-b41c-b7f3140c20bd" providerId="ADAL" clId="{A9E2F2F9-6197-46C0-AC96-BD5AD71C2E4C}" dt="2023-05-05T16:27:26.707" v="1145"/>
          <ac:spMkLst>
            <pc:docMk/>
            <pc:sldMk cId="3722871119" sldId="307"/>
            <ac:spMk id="2" creationId="{B2AB6FE3-A7C0-A5B3-9778-086EC3BCE903}"/>
          </ac:spMkLst>
        </pc:spChg>
      </pc:sldChg>
      <pc:sldChg chg="add del">
        <pc:chgData name="Brenden Eum" userId="44ab4693-4e2c-41e8-b41c-b7f3140c20bd" providerId="ADAL" clId="{A9E2F2F9-6197-46C0-AC96-BD5AD71C2E4C}" dt="2023-05-05T03:18:46.405" v="249" actId="47"/>
        <pc:sldMkLst>
          <pc:docMk/>
          <pc:sldMk cId="2028754711" sldId="308"/>
        </pc:sldMkLst>
      </pc:sldChg>
      <pc:sldChg chg="add del">
        <pc:chgData name="Brenden Eum" userId="44ab4693-4e2c-41e8-b41c-b7f3140c20bd" providerId="ADAL" clId="{A9E2F2F9-6197-46C0-AC96-BD5AD71C2E4C}" dt="2023-05-05T03:24:19.563" v="290" actId="47"/>
        <pc:sldMkLst>
          <pc:docMk/>
          <pc:sldMk cId="4275935050" sldId="308"/>
        </pc:sldMkLst>
      </pc:sldChg>
      <pc:sldChg chg="modSp add mod ord modAnim">
        <pc:chgData name="Brenden Eum" userId="44ab4693-4e2c-41e8-b41c-b7f3140c20bd" providerId="ADAL" clId="{A9E2F2F9-6197-46C0-AC96-BD5AD71C2E4C}" dt="2023-05-05T17:22:56.779" v="1819" actId="115"/>
        <pc:sldMkLst>
          <pc:docMk/>
          <pc:sldMk cId="2549262463" sldId="317"/>
        </pc:sldMkLst>
        <pc:spChg chg="mod">
          <ac:chgData name="Brenden Eum" userId="44ab4693-4e2c-41e8-b41c-b7f3140c20bd" providerId="ADAL" clId="{A9E2F2F9-6197-46C0-AC96-BD5AD71C2E4C}" dt="2023-05-05T17:22:56.779" v="1819" actId="115"/>
          <ac:spMkLst>
            <pc:docMk/>
            <pc:sldMk cId="2549262463" sldId="317"/>
            <ac:spMk id="2" creationId="{8D0E823F-E5CB-C758-4710-686ED50DC0EF}"/>
          </ac:spMkLst>
        </pc:spChg>
      </pc:sldChg>
      <pc:sldChg chg="modSp add mod ord modShow">
        <pc:chgData name="Brenden Eum" userId="44ab4693-4e2c-41e8-b41c-b7f3140c20bd" providerId="ADAL" clId="{A9E2F2F9-6197-46C0-AC96-BD5AD71C2E4C}" dt="2023-05-05T17:22:54.073" v="1817" actId="115"/>
        <pc:sldMkLst>
          <pc:docMk/>
          <pc:sldMk cId="1547742234" sldId="318"/>
        </pc:sldMkLst>
        <pc:spChg chg="mod">
          <ac:chgData name="Brenden Eum" userId="44ab4693-4e2c-41e8-b41c-b7f3140c20bd" providerId="ADAL" clId="{A9E2F2F9-6197-46C0-AC96-BD5AD71C2E4C}" dt="2023-05-05T17:22:54.073" v="1817" actId="115"/>
          <ac:spMkLst>
            <pc:docMk/>
            <pc:sldMk cId="1547742234" sldId="318"/>
            <ac:spMk id="2" creationId="{8D0E823F-E5CB-C758-4710-686ED50DC0EF}"/>
          </ac:spMkLst>
        </pc:spChg>
      </pc:sldChg>
      <pc:sldChg chg="modSp add mod">
        <pc:chgData name="Brenden Eum" userId="44ab4693-4e2c-41e8-b41c-b7f3140c20bd" providerId="ADAL" clId="{A9E2F2F9-6197-46C0-AC96-BD5AD71C2E4C}" dt="2023-05-05T17:23:11.921" v="1829" actId="115"/>
        <pc:sldMkLst>
          <pc:docMk/>
          <pc:sldMk cId="3506609979" sldId="319"/>
        </pc:sldMkLst>
        <pc:spChg chg="mod">
          <ac:chgData name="Brenden Eum" userId="44ab4693-4e2c-41e8-b41c-b7f3140c20bd" providerId="ADAL" clId="{A9E2F2F9-6197-46C0-AC96-BD5AD71C2E4C}" dt="2023-05-05T17:23:11.921" v="1829" actId="115"/>
          <ac:spMkLst>
            <pc:docMk/>
            <pc:sldMk cId="3506609979" sldId="319"/>
            <ac:spMk id="2" creationId="{8D0E823F-E5CB-C758-4710-686ED50DC0EF}"/>
          </ac:spMkLst>
        </pc:spChg>
      </pc:sldChg>
      <pc:sldChg chg="addSp modSp add mod">
        <pc:chgData name="Brenden Eum" userId="44ab4693-4e2c-41e8-b41c-b7f3140c20bd" providerId="ADAL" clId="{A9E2F2F9-6197-46C0-AC96-BD5AD71C2E4C}" dt="2023-05-13T22:48:03.964" v="3633" actId="1036"/>
        <pc:sldMkLst>
          <pc:docMk/>
          <pc:sldMk cId="1813961486" sldId="320"/>
        </pc:sldMkLst>
        <pc:spChg chg="mod">
          <ac:chgData name="Brenden Eum" userId="44ab4693-4e2c-41e8-b41c-b7f3140c20bd" providerId="ADAL" clId="{A9E2F2F9-6197-46C0-AC96-BD5AD71C2E4C}" dt="2023-05-05T17:23:14.702" v="1831" actId="115"/>
          <ac:spMkLst>
            <pc:docMk/>
            <pc:sldMk cId="1813961486" sldId="320"/>
            <ac:spMk id="2" creationId="{6CE632EA-7D34-1712-91B5-45F67CE29D91}"/>
          </ac:spMkLst>
        </pc:spChg>
        <pc:spChg chg="add mod">
          <ac:chgData name="Brenden Eum" userId="44ab4693-4e2c-41e8-b41c-b7f3140c20bd" providerId="ADAL" clId="{A9E2F2F9-6197-46C0-AC96-BD5AD71C2E4C}" dt="2023-05-13T22:46:18.639" v="3574" actId="14100"/>
          <ac:spMkLst>
            <pc:docMk/>
            <pc:sldMk cId="1813961486" sldId="320"/>
            <ac:spMk id="5" creationId="{42634EF8-2FFD-9266-98D0-14A408234206}"/>
          </ac:spMkLst>
        </pc:spChg>
        <pc:spChg chg="add mod">
          <ac:chgData name="Brenden Eum" userId="44ab4693-4e2c-41e8-b41c-b7f3140c20bd" providerId="ADAL" clId="{A9E2F2F9-6197-46C0-AC96-BD5AD71C2E4C}" dt="2023-05-13T22:47:37.124" v="3601" actId="1036"/>
          <ac:spMkLst>
            <pc:docMk/>
            <pc:sldMk cId="1813961486" sldId="320"/>
            <ac:spMk id="7" creationId="{E0FD5DE4-681B-6610-D656-8DB97D77F084}"/>
          </ac:spMkLst>
        </pc:spChg>
        <pc:spChg chg="add mod">
          <ac:chgData name="Brenden Eum" userId="44ab4693-4e2c-41e8-b41c-b7f3140c20bd" providerId="ADAL" clId="{A9E2F2F9-6197-46C0-AC96-BD5AD71C2E4C}" dt="2023-05-13T22:47:37.124" v="3601" actId="1036"/>
          <ac:spMkLst>
            <pc:docMk/>
            <pc:sldMk cId="1813961486" sldId="320"/>
            <ac:spMk id="10" creationId="{50FB9A9B-5523-E6A6-A750-5364AA832B57}"/>
          </ac:spMkLst>
        </pc:spChg>
        <pc:picChg chg="mod">
          <ac:chgData name="Brenden Eum" userId="44ab4693-4e2c-41e8-b41c-b7f3140c20bd" providerId="ADAL" clId="{A9E2F2F9-6197-46C0-AC96-BD5AD71C2E4C}" dt="2023-05-13T22:48:03.964" v="3633" actId="1036"/>
          <ac:picMkLst>
            <pc:docMk/>
            <pc:sldMk cId="1813961486" sldId="320"/>
            <ac:picMk id="6" creationId="{FF6D1675-8763-9B7D-40A3-9CD12A14D6AF}"/>
          </ac:picMkLst>
        </pc:picChg>
        <pc:picChg chg="mod">
          <ac:chgData name="Brenden Eum" userId="44ab4693-4e2c-41e8-b41c-b7f3140c20bd" providerId="ADAL" clId="{A9E2F2F9-6197-46C0-AC96-BD5AD71C2E4C}" dt="2023-05-13T22:48:03.964" v="3633" actId="1036"/>
          <ac:picMkLst>
            <pc:docMk/>
            <pc:sldMk cId="1813961486" sldId="320"/>
            <ac:picMk id="8" creationId="{0A32659E-72D3-8C5B-96BC-C7AD46531B61}"/>
          </ac:picMkLst>
        </pc:picChg>
        <pc:picChg chg="mod">
          <ac:chgData name="Brenden Eum" userId="44ab4693-4e2c-41e8-b41c-b7f3140c20bd" providerId="ADAL" clId="{A9E2F2F9-6197-46C0-AC96-BD5AD71C2E4C}" dt="2023-05-13T22:48:03.964" v="3633" actId="1036"/>
          <ac:picMkLst>
            <pc:docMk/>
            <pc:sldMk cId="1813961486" sldId="320"/>
            <ac:picMk id="5122" creationId="{DAC50E3B-1809-9A3D-BF8A-FED72DFBC648}"/>
          </ac:picMkLst>
        </pc:picChg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1906922667" sldId="320"/>
        </pc:sldMkLst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224062598" sldId="321"/>
        </pc:sldMkLst>
      </pc:sldChg>
      <pc:sldChg chg="addSp delSp modSp add mod modTransition modAnim">
        <pc:chgData name="Brenden Eum" userId="44ab4693-4e2c-41e8-b41c-b7f3140c20bd" providerId="ADAL" clId="{A9E2F2F9-6197-46C0-AC96-BD5AD71C2E4C}" dt="2023-05-14T03:31:05.320" v="4130" actId="20577"/>
        <pc:sldMkLst>
          <pc:docMk/>
          <pc:sldMk cId="304173115" sldId="321"/>
        </pc:sldMkLst>
        <pc:spChg chg="del mod">
          <ac:chgData name="Brenden Eum" userId="44ab4693-4e2c-41e8-b41c-b7f3140c20bd" providerId="ADAL" clId="{A9E2F2F9-6197-46C0-AC96-BD5AD71C2E4C}" dt="2023-05-13T22:51:58.315" v="3693" actId="478"/>
          <ac:spMkLst>
            <pc:docMk/>
            <pc:sldMk cId="304173115" sldId="321"/>
            <ac:spMk id="2" creationId="{B2AB6FE3-A7C0-A5B3-9778-086EC3BCE903}"/>
          </ac:spMkLst>
        </pc:spChg>
        <pc:spChg chg="mod">
          <ac:chgData name="Brenden Eum" userId="44ab4693-4e2c-41e8-b41c-b7f3140c20bd" providerId="ADAL" clId="{A9E2F2F9-6197-46C0-AC96-BD5AD71C2E4C}" dt="2023-05-05T17:23:22.828" v="1835" actId="115"/>
          <ac:spMkLst>
            <pc:docMk/>
            <pc:sldMk cId="304173115" sldId="321"/>
            <ac:spMk id="3" creationId="{3355ABA1-EAEE-4528-E5D8-D8CA7D549885}"/>
          </ac:spMkLst>
        </pc:spChg>
        <pc:spChg chg="mod topLvl">
          <ac:chgData name="Brenden Eum" userId="44ab4693-4e2c-41e8-b41c-b7f3140c20bd" providerId="ADAL" clId="{A9E2F2F9-6197-46C0-AC96-BD5AD71C2E4C}" dt="2023-05-14T03:27:25.860" v="4095" actId="165"/>
          <ac:spMkLst>
            <pc:docMk/>
            <pc:sldMk cId="304173115" sldId="321"/>
            <ac:spMk id="6" creationId="{09FC3C2A-4D66-939F-9485-5670AC0E99DF}"/>
          </ac:spMkLst>
        </pc:spChg>
        <pc:spChg chg="add del mod">
          <ac:chgData name="Brenden Eum" userId="44ab4693-4e2c-41e8-b41c-b7f3140c20bd" providerId="ADAL" clId="{A9E2F2F9-6197-46C0-AC96-BD5AD71C2E4C}" dt="2023-05-13T22:52:01.108" v="3696" actId="478"/>
          <ac:spMkLst>
            <pc:docMk/>
            <pc:sldMk cId="304173115" sldId="321"/>
            <ac:spMk id="7" creationId="{4FCFF581-89B9-3362-E00F-A55230A99F3F}"/>
          </ac:spMkLst>
        </pc:spChg>
        <pc:spChg chg="add del mod">
          <ac:chgData name="Brenden Eum" userId="44ab4693-4e2c-41e8-b41c-b7f3140c20bd" providerId="ADAL" clId="{A9E2F2F9-6197-46C0-AC96-BD5AD71C2E4C}" dt="2023-05-13T22:51:59.743" v="3695"/>
          <ac:spMkLst>
            <pc:docMk/>
            <pc:sldMk cId="304173115" sldId="321"/>
            <ac:spMk id="9" creationId="{BB4D851F-FB83-5712-0B50-E91B000901CB}"/>
          </ac:spMkLst>
        </pc:spChg>
        <pc:spChg chg="add del mod">
          <ac:chgData name="Brenden Eum" userId="44ab4693-4e2c-41e8-b41c-b7f3140c20bd" providerId="ADAL" clId="{A9E2F2F9-6197-46C0-AC96-BD5AD71C2E4C}" dt="2023-05-13T22:51:59.743" v="3695"/>
          <ac:spMkLst>
            <pc:docMk/>
            <pc:sldMk cId="304173115" sldId="321"/>
            <ac:spMk id="10" creationId="{FE85258A-AFEB-0A59-5827-21732E33984D}"/>
          </ac:spMkLst>
        </pc:spChg>
        <pc:spChg chg="add mod">
          <ac:chgData name="Brenden Eum" userId="44ab4693-4e2c-41e8-b41c-b7f3140c20bd" providerId="ADAL" clId="{A9E2F2F9-6197-46C0-AC96-BD5AD71C2E4C}" dt="2023-05-13T22:52:01.403" v="3697"/>
          <ac:spMkLst>
            <pc:docMk/>
            <pc:sldMk cId="304173115" sldId="321"/>
            <ac:spMk id="12" creationId="{B153555B-9835-22E2-6E01-0A9F765E9ACE}"/>
          </ac:spMkLst>
        </pc:spChg>
        <pc:spChg chg="add mod">
          <ac:chgData name="Brenden Eum" userId="44ab4693-4e2c-41e8-b41c-b7f3140c20bd" providerId="ADAL" clId="{A9E2F2F9-6197-46C0-AC96-BD5AD71C2E4C}" dt="2023-05-13T22:52:01.403" v="3697"/>
          <ac:spMkLst>
            <pc:docMk/>
            <pc:sldMk cId="304173115" sldId="321"/>
            <ac:spMk id="13" creationId="{431B3A9E-200F-6B43-51C4-54AEE0EA31ED}"/>
          </ac:spMkLst>
        </pc:spChg>
        <pc:spChg chg="add del mod">
          <ac:chgData name="Brenden Eum" userId="44ab4693-4e2c-41e8-b41c-b7f3140c20bd" providerId="ADAL" clId="{A9E2F2F9-6197-46C0-AC96-BD5AD71C2E4C}" dt="2023-05-13T22:56:52.106" v="3728"/>
          <ac:spMkLst>
            <pc:docMk/>
            <pc:sldMk cId="304173115" sldId="321"/>
            <ac:spMk id="16" creationId="{778F71AC-DE7E-870B-1107-0F7ACCFC8902}"/>
          </ac:spMkLst>
        </pc:spChg>
        <pc:spChg chg="add mod">
          <ac:chgData name="Brenden Eum" userId="44ab4693-4e2c-41e8-b41c-b7f3140c20bd" providerId="ADAL" clId="{A9E2F2F9-6197-46C0-AC96-BD5AD71C2E4C}" dt="2023-05-13T22:56:56.409" v="3730"/>
          <ac:spMkLst>
            <pc:docMk/>
            <pc:sldMk cId="304173115" sldId="321"/>
            <ac:spMk id="19" creationId="{F2AD6D6E-E2A6-3298-D692-7BE9BF98AD94}"/>
          </ac:spMkLst>
        </pc:spChg>
        <pc:spChg chg="mod topLvl">
          <ac:chgData name="Brenden Eum" userId="44ab4693-4e2c-41e8-b41c-b7f3140c20bd" providerId="ADAL" clId="{A9E2F2F9-6197-46C0-AC96-BD5AD71C2E4C}" dt="2023-05-14T03:27:25.860" v="4095" actId="165"/>
          <ac:spMkLst>
            <pc:docMk/>
            <pc:sldMk cId="304173115" sldId="321"/>
            <ac:spMk id="21" creationId="{941438A2-871E-F522-C9D3-F2117F72AFB2}"/>
          </ac:spMkLst>
        </pc:spChg>
        <pc:spChg chg="mod topLvl">
          <ac:chgData name="Brenden Eum" userId="44ab4693-4e2c-41e8-b41c-b7f3140c20bd" providerId="ADAL" clId="{A9E2F2F9-6197-46C0-AC96-BD5AD71C2E4C}" dt="2023-05-14T03:27:25.860" v="4095" actId="165"/>
          <ac:spMkLst>
            <pc:docMk/>
            <pc:sldMk cId="304173115" sldId="321"/>
            <ac:spMk id="22" creationId="{9195C198-2F83-D20A-4541-E165E63EEEE7}"/>
          </ac:spMkLst>
        </pc:spChg>
        <pc:spChg chg="mod topLvl">
          <ac:chgData name="Brenden Eum" userId="44ab4693-4e2c-41e8-b41c-b7f3140c20bd" providerId="ADAL" clId="{A9E2F2F9-6197-46C0-AC96-BD5AD71C2E4C}" dt="2023-05-14T03:30:53.643" v="4122" actId="20577"/>
          <ac:spMkLst>
            <pc:docMk/>
            <pc:sldMk cId="304173115" sldId="321"/>
            <ac:spMk id="23" creationId="{A081AD29-838F-E2A9-10E0-254E6732B926}"/>
          </ac:spMkLst>
        </pc:spChg>
        <pc:spChg chg="mod topLvl">
          <ac:chgData name="Brenden Eum" userId="44ab4693-4e2c-41e8-b41c-b7f3140c20bd" providerId="ADAL" clId="{A9E2F2F9-6197-46C0-AC96-BD5AD71C2E4C}" dt="2023-05-14T03:30:59.434" v="4126" actId="20577"/>
          <ac:spMkLst>
            <pc:docMk/>
            <pc:sldMk cId="304173115" sldId="321"/>
            <ac:spMk id="24" creationId="{C69AB017-980C-5D7B-62FE-4655B23D0405}"/>
          </ac:spMkLst>
        </pc:spChg>
        <pc:spChg chg="mod topLvl">
          <ac:chgData name="Brenden Eum" userId="44ab4693-4e2c-41e8-b41c-b7f3140c20bd" providerId="ADAL" clId="{A9E2F2F9-6197-46C0-AC96-BD5AD71C2E4C}" dt="2023-05-14T03:28:57.906" v="4101" actId="165"/>
          <ac:spMkLst>
            <pc:docMk/>
            <pc:sldMk cId="304173115" sldId="321"/>
            <ac:spMk id="32" creationId="{93E01BD3-9942-25D4-DFC7-764A2EBFD373}"/>
          </ac:spMkLst>
        </pc:spChg>
        <pc:spChg chg="mod topLvl">
          <ac:chgData name="Brenden Eum" userId="44ab4693-4e2c-41e8-b41c-b7f3140c20bd" providerId="ADAL" clId="{A9E2F2F9-6197-46C0-AC96-BD5AD71C2E4C}" dt="2023-05-14T03:28:57.906" v="4101" actId="165"/>
          <ac:spMkLst>
            <pc:docMk/>
            <pc:sldMk cId="304173115" sldId="321"/>
            <ac:spMk id="33" creationId="{D09B8C38-C99F-9119-C580-F5E92D6CBCDC}"/>
          </ac:spMkLst>
        </pc:spChg>
        <pc:spChg chg="mod topLvl">
          <ac:chgData name="Brenden Eum" userId="44ab4693-4e2c-41e8-b41c-b7f3140c20bd" providerId="ADAL" clId="{A9E2F2F9-6197-46C0-AC96-BD5AD71C2E4C}" dt="2023-05-14T03:31:05.320" v="4130" actId="20577"/>
          <ac:spMkLst>
            <pc:docMk/>
            <pc:sldMk cId="304173115" sldId="321"/>
            <ac:spMk id="34" creationId="{EC8A198A-378F-B62D-B244-81C322037F40}"/>
          </ac:spMkLst>
        </pc:spChg>
        <pc:spChg chg="mod topLvl">
          <ac:chgData name="Brenden Eum" userId="44ab4693-4e2c-41e8-b41c-b7f3140c20bd" providerId="ADAL" clId="{A9E2F2F9-6197-46C0-AC96-BD5AD71C2E4C}" dt="2023-05-14T03:28:57.906" v="4101" actId="165"/>
          <ac:spMkLst>
            <pc:docMk/>
            <pc:sldMk cId="304173115" sldId="321"/>
            <ac:spMk id="39" creationId="{B57B378C-1C75-A5CD-4EA2-465562536506}"/>
          </ac:spMkLst>
        </pc:spChg>
        <pc:spChg chg="del">
          <ac:chgData name="Brenden Eum" userId="44ab4693-4e2c-41e8-b41c-b7f3140c20bd" providerId="ADAL" clId="{A9E2F2F9-6197-46C0-AC96-BD5AD71C2E4C}" dt="2023-05-13T22:56:56.074" v="3729" actId="478"/>
          <ac:spMkLst>
            <pc:docMk/>
            <pc:sldMk cId="304173115" sldId="321"/>
            <ac:spMk id="46" creationId="{B271E957-4543-8470-7FAE-2D14962EE150}"/>
          </ac:spMkLst>
        </pc:spChg>
        <pc:spChg chg="mod topLvl">
          <ac:chgData name="Brenden Eum" userId="44ab4693-4e2c-41e8-b41c-b7f3140c20bd" providerId="ADAL" clId="{A9E2F2F9-6197-46C0-AC96-BD5AD71C2E4C}" dt="2023-05-14T03:27:22.257" v="4094" actId="165"/>
          <ac:spMkLst>
            <pc:docMk/>
            <pc:sldMk cId="304173115" sldId="321"/>
            <ac:spMk id="51" creationId="{E5DA0A10-0B71-2138-EB4D-7B8DB9B2550F}"/>
          </ac:spMkLst>
        </pc:spChg>
        <pc:spChg chg="mod topLvl">
          <ac:chgData name="Brenden Eum" userId="44ab4693-4e2c-41e8-b41c-b7f3140c20bd" providerId="ADAL" clId="{A9E2F2F9-6197-46C0-AC96-BD5AD71C2E4C}" dt="2023-05-14T03:28:53.975" v="4100" actId="165"/>
          <ac:spMkLst>
            <pc:docMk/>
            <pc:sldMk cId="304173115" sldId="321"/>
            <ac:spMk id="52" creationId="{8C0D1829-035D-75E4-7A01-164DD027E29C}"/>
          </ac:spMkLst>
        </pc:spChg>
        <pc:grpChg chg="del mod topLvl">
          <ac:chgData name="Brenden Eum" userId="44ab4693-4e2c-41e8-b41c-b7f3140c20bd" providerId="ADAL" clId="{A9E2F2F9-6197-46C0-AC96-BD5AD71C2E4C}" dt="2023-05-14T03:27:25.860" v="4095" actId="165"/>
          <ac:grpSpMkLst>
            <pc:docMk/>
            <pc:sldMk cId="304173115" sldId="321"/>
            <ac:grpSpMk id="53" creationId="{3173FCBB-7CF5-38BE-9CD9-F5FCBB3FA5A5}"/>
          </ac:grpSpMkLst>
        </pc:grpChg>
        <pc:grpChg chg="del mod topLvl">
          <ac:chgData name="Brenden Eum" userId="44ab4693-4e2c-41e8-b41c-b7f3140c20bd" providerId="ADAL" clId="{A9E2F2F9-6197-46C0-AC96-BD5AD71C2E4C}" dt="2023-05-14T03:28:57.906" v="4101" actId="165"/>
          <ac:grpSpMkLst>
            <pc:docMk/>
            <pc:sldMk cId="304173115" sldId="321"/>
            <ac:grpSpMk id="54" creationId="{9A59FDD4-E4AA-F2F0-65C4-E514D3778361}"/>
          </ac:grpSpMkLst>
        </pc:grpChg>
        <pc:grpChg chg="del">
          <ac:chgData name="Brenden Eum" userId="44ab4693-4e2c-41e8-b41c-b7f3140c20bd" providerId="ADAL" clId="{A9E2F2F9-6197-46C0-AC96-BD5AD71C2E4C}" dt="2023-05-14T03:28:53.975" v="4100" actId="165"/>
          <ac:grpSpMkLst>
            <pc:docMk/>
            <pc:sldMk cId="304173115" sldId="321"/>
            <ac:grpSpMk id="55" creationId="{2EDBF30F-69B6-160C-FCBB-A7F7C413B9F0}"/>
          </ac:grpSpMkLst>
        </pc:grpChg>
        <pc:grpChg chg="del">
          <ac:chgData name="Brenden Eum" userId="44ab4693-4e2c-41e8-b41c-b7f3140c20bd" providerId="ADAL" clId="{A9E2F2F9-6197-46C0-AC96-BD5AD71C2E4C}" dt="2023-05-14T03:27:22.257" v="4094" actId="165"/>
          <ac:grpSpMkLst>
            <pc:docMk/>
            <pc:sldMk cId="304173115" sldId="321"/>
            <ac:grpSpMk id="56" creationId="{3E6FE494-2A59-238B-4B99-07DD1478A505}"/>
          </ac:grpSpMkLst>
        </pc:grpChg>
        <pc:picChg chg="add del mod">
          <ac:chgData name="Brenden Eum" userId="44ab4693-4e2c-41e8-b41c-b7f3140c20bd" providerId="ADAL" clId="{A9E2F2F9-6197-46C0-AC96-BD5AD71C2E4C}" dt="2023-05-14T03:16:13.415" v="3967" actId="478"/>
          <ac:picMkLst>
            <pc:docMk/>
            <pc:sldMk cId="304173115" sldId="321"/>
            <ac:picMk id="2" creationId="{BFE912A3-6AD1-3A60-4C02-CA8A7A3375FB}"/>
          </ac:picMkLst>
        </pc:picChg>
        <pc:cxnChg chg="mod topLvl">
          <ac:chgData name="Brenden Eum" userId="44ab4693-4e2c-41e8-b41c-b7f3140c20bd" providerId="ADAL" clId="{A9E2F2F9-6197-46C0-AC96-BD5AD71C2E4C}" dt="2023-05-14T03:27:25.860" v="4095" actId="165"/>
          <ac:cxnSpMkLst>
            <pc:docMk/>
            <pc:sldMk cId="304173115" sldId="321"/>
            <ac:cxnSpMk id="8" creationId="{CDAC2A2B-3EB8-A017-AFFF-3F3C188D86FD}"/>
          </ac:cxnSpMkLst>
        </pc:cxnChg>
        <pc:cxnChg chg="mod topLvl">
          <ac:chgData name="Brenden Eum" userId="44ab4693-4e2c-41e8-b41c-b7f3140c20bd" providerId="ADAL" clId="{A9E2F2F9-6197-46C0-AC96-BD5AD71C2E4C}" dt="2023-05-14T03:27:25.860" v="4095" actId="165"/>
          <ac:cxnSpMkLst>
            <pc:docMk/>
            <pc:sldMk cId="304173115" sldId="321"/>
            <ac:cxnSpMk id="11" creationId="{FF11CE2F-5F21-5AD9-5E81-7AF92B5EB31F}"/>
          </ac:cxnSpMkLst>
        </pc:cxnChg>
        <pc:cxnChg chg="add del mod">
          <ac:chgData name="Brenden Eum" userId="44ab4693-4e2c-41e8-b41c-b7f3140c20bd" providerId="ADAL" clId="{A9E2F2F9-6197-46C0-AC96-BD5AD71C2E4C}" dt="2023-05-13T22:56:52.106" v="3728"/>
          <ac:cxnSpMkLst>
            <pc:docMk/>
            <pc:sldMk cId="304173115" sldId="321"/>
            <ac:cxnSpMk id="14" creationId="{03442D62-7743-4C92-F48F-2B2F7079DF44}"/>
          </ac:cxnSpMkLst>
        </pc:cxnChg>
        <pc:cxnChg chg="add del mod">
          <ac:chgData name="Brenden Eum" userId="44ab4693-4e2c-41e8-b41c-b7f3140c20bd" providerId="ADAL" clId="{A9E2F2F9-6197-46C0-AC96-BD5AD71C2E4C}" dt="2023-05-13T22:56:52.106" v="3728"/>
          <ac:cxnSpMkLst>
            <pc:docMk/>
            <pc:sldMk cId="304173115" sldId="321"/>
            <ac:cxnSpMk id="15" creationId="{B947D80B-2390-0C18-9984-8F7677460A7B}"/>
          </ac:cxnSpMkLst>
        </pc:cxnChg>
        <pc:cxnChg chg="add mod">
          <ac:chgData name="Brenden Eum" userId="44ab4693-4e2c-41e8-b41c-b7f3140c20bd" providerId="ADAL" clId="{A9E2F2F9-6197-46C0-AC96-BD5AD71C2E4C}" dt="2023-05-14T03:15:39.750" v="3963" actId="208"/>
          <ac:cxnSpMkLst>
            <pc:docMk/>
            <pc:sldMk cId="304173115" sldId="321"/>
            <ac:cxnSpMk id="17" creationId="{41756E3D-E36F-2FB8-0469-51ACA00D62A3}"/>
          </ac:cxnSpMkLst>
        </pc:cxnChg>
        <pc:cxnChg chg="add mod">
          <ac:chgData name="Brenden Eum" userId="44ab4693-4e2c-41e8-b41c-b7f3140c20bd" providerId="ADAL" clId="{A9E2F2F9-6197-46C0-AC96-BD5AD71C2E4C}" dt="2023-05-14T03:15:39.750" v="3963" actId="208"/>
          <ac:cxnSpMkLst>
            <pc:docMk/>
            <pc:sldMk cId="304173115" sldId="321"/>
            <ac:cxnSpMk id="18" creationId="{FC4C30AF-0594-2205-2DEB-88183A3CDD57}"/>
          </ac:cxnSpMkLst>
        </pc:cxnChg>
        <pc:cxnChg chg="mod topLvl">
          <ac:chgData name="Brenden Eum" userId="44ab4693-4e2c-41e8-b41c-b7f3140c20bd" providerId="ADAL" clId="{A9E2F2F9-6197-46C0-AC96-BD5AD71C2E4C}" dt="2023-05-14T03:28:57.906" v="4101" actId="165"/>
          <ac:cxnSpMkLst>
            <pc:docMk/>
            <pc:sldMk cId="304173115" sldId="321"/>
            <ac:cxnSpMk id="28" creationId="{DE4ABCD3-EBDD-BF35-BD7A-476D0407A4F4}"/>
          </ac:cxnSpMkLst>
        </pc:cxnChg>
        <pc:cxnChg chg="mod topLvl">
          <ac:chgData name="Brenden Eum" userId="44ab4693-4e2c-41e8-b41c-b7f3140c20bd" providerId="ADAL" clId="{A9E2F2F9-6197-46C0-AC96-BD5AD71C2E4C}" dt="2023-05-14T03:28:57.906" v="4101" actId="165"/>
          <ac:cxnSpMkLst>
            <pc:docMk/>
            <pc:sldMk cId="304173115" sldId="321"/>
            <ac:cxnSpMk id="29" creationId="{D47C5633-DA99-4B85-671E-5D44C4B8ABA2}"/>
          </ac:cxnSpMkLst>
        </pc:cxnChg>
        <pc:cxnChg chg="del mod">
          <ac:chgData name="Brenden Eum" userId="44ab4693-4e2c-41e8-b41c-b7f3140c20bd" providerId="ADAL" clId="{A9E2F2F9-6197-46C0-AC96-BD5AD71C2E4C}" dt="2023-05-13T22:56:56.074" v="3729" actId="478"/>
          <ac:cxnSpMkLst>
            <pc:docMk/>
            <pc:sldMk cId="304173115" sldId="321"/>
            <ac:cxnSpMk id="41" creationId="{05357822-D412-CF5E-A14F-558C7762392A}"/>
          </ac:cxnSpMkLst>
        </pc:cxnChg>
        <pc:cxnChg chg="del">
          <ac:chgData name="Brenden Eum" userId="44ab4693-4e2c-41e8-b41c-b7f3140c20bd" providerId="ADAL" clId="{A9E2F2F9-6197-46C0-AC96-BD5AD71C2E4C}" dt="2023-05-13T22:56:56.074" v="3729" actId="478"/>
          <ac:cxnSpMkLst>
            <pc:docMk/>
            <pc:sldMk cId="304173115" sldId="321"/>
            <ac:cxnSpMk id="45" creationId="{1571ED87-7543-3D29-D7BE-31DB95B132C7}"/>
          </ac:cxnSpMkLst>
        </pc:cxnChg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1265748409" sldId="322"/>
        </pc:sldMkLst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1813961486" sldId="323"/>
        </pc:sldMkLst>
      </pc:sldChg>
      <pc:sldChg chg="modSp add del mod">
        <pc:chgData name="Brenden Eum" userId="44ab4693-4e2c-41e8-b41c-b7f3140c20bd" providerId="ADAL" clId="{A9E2F2F9-6197-46C0-AC96-BD5AD71C2E4C}" dt="2023-05-13T22:48:31.203" v="3637" actId="47"/>
        <pc:sldMkLst>
          <pc:docMk/>
          <pc:sldMk cId="2873081106" sldId="323"/>
        </pc:sldMkLst>
        <pc:spChg chg="mod">
          <ac:chgData name="Brenden Eum" userId="44ab4693-4e2c-41e8-b41c-b7f3140c20bd" providerId="ADAL" clId="{A9E2F2F9-6197-46C0-AC96-BD5AD71C2E4C}" dt="2023-05-05T17:23:18.678" v="1833" actId="115"/>
          <ac:spMkLst>
            <pc:docMk/>
            <pc:sldMk cId="2873081106" sldId="323"/>
            <ac:spMk id="2" creationId="{6CE632EA-7D34-1712-91B5-45F67CE29D91}"/>
          </ac:spMkLst>
        </pc:spChg>
        <pc:spChg chg="mod">
          <ac:chgData name="Brenden Eum" userId="44ab4693-4e2c-41e8-b41c-b7f3140c20bd" providerId="ADAL" clId="{A9E2F2F9-6197-46C0-AC96-BD5AD71C2E4C}" dt="2023-05-05T17:00:03.760" v="1454" actId="20577"/>
          <ac:spMkLst>
            <pc:docMk/>
            <pc:sldMk cId="2873081106" sldId="323"/>
            <ac:spMk id="4" creationId="{134E80AF-1BF8-14B3-4D3A-3331AA88ECED}"/>
          </ac:spMkLst>
        </pc:spChg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2873081106" sldId="324"/>
        </pc:sldMkLst>
      </pc:sldChg>
      <pc:sldChg chg="modSp add mod">
        <pc:chgData name="Brenden Eum" userId="44ab4693-4e2c-41e8-b41c-b7f3140c20bd" providerId="ADAL" clId="{A9E2F2F9-6197-46C0-AC96-BD5AD71C2E4C}" dt="2023-05-05T17:23:29.667" v="1839" actId="115"/>
        <pc:sldMkLst>
          <pc:docMk/>
          <pc:sldMk cId="2909949946" sldId="324"/>
        </pc:sldMkLst>
        <pc:spChg chg="mod">
          <ac:chgData name="Brenden Eum" userId="44ab4693-4e2c-41e8-b41c-b7f3140c20bd" providerId="ADAL" clId="{A9E2F2F9-6197-46C0-AC96-BD5AD71C2E4C}" dt="2023-05-05T17:23:29.667" v="1839" actId="115"/>
          <ac:spMkLst>
            <pc:docMk/>
            <pc:sldMk cId="2909949946" sldId="324"/>
            <ac:spMk id="2" creationId="{4C769F8D-A694-DAB6-C91B-990625D4AE19}"/>
          </ac:spMkLst>
        </pc:spChg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304173115" sldId="325"/>
        </pc:sldMkLst>
      </pc:sldChg>
      <pc:sldChg chg="addSp delSp modSp add mod delAnim modAnim">
        <pc:chgData name="Brenden Eum" userId="44ab4693-4e2c-41e8-b41c-b7f3140c20bd" providerId="ADAL" clId="{A9E2F2F9-6197-46C0-AC96-BD5AD71C2E4C}" dt="2023-05-14T03:17:38.121" v="4000"/>
        <pc:sldMkLst>
          <pc:docMk/>
          <pc:sldMk cId="3195531887" sldId="326"/>
        </pc:sldMkLst>
        <pc:spChg chg="mod">
          <ac:chgData name="Brenden Eum" userId="44ab4693-4e2c-41e8-b41c-b7f3140c20bd" providerId="ADAL" clId="{A9E2F2F9-6197-46C0-AC96-BD5AD71C2E4C}" dt="2023-05-05T17:23:41.227" v="1847" actId="115"/>
          <ac:spMkLst>
            <pc:docMk/>
            <pc:sldMk cId="3195531887" sldId="326"/>
            <ac:spMk id="3" creationId="{117A2F90-08E7-3A3C-CADB-59C8931AA105}"/>
          </ac:spMkLst>
        </pc:spChg>
        <pc:graphicFrameChg chg="add del mod">
          <ac:chgData name="Brenden Eum" userId="44ab4693-4e2c-41e8-b41c-b7f3140c20bd" providerId="ADAL" clId="{A9E2F2F9-6197-46C0-AC96-BD5AD71C2E4C}" dt="2023-05-14T02:44:14.150" v="3872" actId="478"/>
          <ac:graphicFrameMkLst>
            <pc:docMk/>
            <pc:sldMk cId="3195531887" sldId="326"/>
            <ac:graphicFrameMk id="11" creationId="{54D3A6F3-1777-CDEF-443D-A288B09F7540}"/>
          </ac:graphicFrameMkLst>
        </pc:graphicFrameChg>
        <pc:graphicFrameChg chg="add del mod">
          <ac:chgData name="Brenden Eum" userId="44ab4693-4e2c-41e8-b41c-b7f3140c20bd" providerId="ADAL" clId="{A9E2F2F9-6197-46C0-AC96-BD5AD71C2E4C}" dt="2023-05-14T02:44:26.064" v="3878" actId="478"/>
          <ac:graphicFrameMkLst>
            <pc:docMk/>
            <pc:sldMk cId="3195531887" sldId="326"/>
            <ac:graphicFrameMk id="14" creationId="{370ED9EF-4C60-BFAE-A221-FD52949E442B}"/>
          </ac:graphicFrameMkLst>
        </pc:graphicFrameChg>
        <pc:picChg chg="del mod">
          <ac:chgData name="Brenden Eum" userId="44ab4693-4e2c-41e8-b41c-b7f3140c20bd" providerId="ADAL" clId="{A9E2F2F9-6197-46C0-AC96-BD5AD71C2E4C}" dt="2023-05-14T02:42:56.854" v="3856" actId="478"/>
          <ac:picMkLst>
            <pc:docMk/>
            <pc:sldMk cId="3195531887" sldId="326"/>
            <ac:picMk id="5" creationId="{9C79F0ED-7008-39E8-747E-A2DA2D8F89DD}"/>
          </ac:picMkLst>
        </pc:picChg>
        <pc:picChg chg="del">
          <ac:chgData name="Brenden Eum" userId="44ab4693-4e2c-41e8-b41c-b7f3140c20bd" providerId="ADAL" clId="{A9E2F2F9-6197-46C0-AC96-BD5AD71C2E4C}" dt="2023-05-14T02:42:57.214" v="3857" actId="478"/>
          <ac:picMkLst>
            <pc:docMk/>
            <pc:sldMk cId="3195531887" sldId="326"/>
            <ac:picMk id="6" creationId="{39F518F6-C44C-2C4E-4D6D-99C015152A23}"/>
          </ac:picMkLst>
        </pc:picChg>
        <pc:picChg chg="del">
          <ac:chgData name="Brenden Eum" userId="44ab4693-4e2c-41e8-b41c-b7f3140c20bd" providerId="ADAL" clId="{A9E2F2F9-6197-46C0-AC96-BD5AD71C2E4C}" dt="2023-05-14T02:42:57.575" v="3858" actId="478"/>
          <ac:picMkLst>
            <pc:docMk/>
            <pc:sldMk cId="3195531887" sldId="326"/>
            <ac:picMk id="8" creationId="{74380F2E-E7EF-214F-84D0-2AACF2CB3A84}"/>
          </ac:picMkLst>
        </pc:picChg>
        <pc:picChg chg="add del mod">
          <ac:chgData name="Brenden Eum" userId="44ab4693-4e2c-41e8-b41c-b7f3140c20bd" providerId="ADAL" clId="{A9E2F2F9-6197-46C0-AC96-BD5AD71C2E4C}" dt="2023-05-14T03:16:35.509" v="3968" actId="478"/>
          <ac:picMkLst>
            <pc:docMk/>
            <pc:sldMk cId="3195531887" sldId="326"/>
            <ac:picMk id="9" creationId="{D52F9EF8-DD85-C908-F227-3F026E376ADE}"/>
          </ac:picMkLst>
        </pc:picChg>
        <pc:picChg chg="del">
          <ac:chgData name="Brenden Eum" userId="44ab4693-4e2c-41e8-b41c-b7f3140c20bd" providerId="ADAL" clId="{A9E2F2F9-6197-46C0-AC96-BD5AD71C2E4C}" dt="2023-05-14T02:42:58.090" v="3859" actId="478"/>
          <ac:picMkLst>
            <pc:docMk/>
            <pc:sldMk cId="3195531887" sldId="326"/>
            <ac:picMk id="10" creationId="{7BC177EA-CCF2-94A1-64FC-F6B806060C97}"/>
          </ac:picMkLst>
        </pc:picChg>
        <pc:picChg chg="add del mod">
          <ac:chgData name="Brenden Eum" userId="44ab4693-4e2c-41e8-b41c-b7f3140c20bd" providerId="ADAL" clId="{A9E2F2F9-6197-46C0-AC96-BD5AD71C2E4C}" dt="2023-05-14T03:16:35.509" v="3968" actId="478"/>
          <ac:picMkLst>
            <pc:docMk/>
            <pc:sldMk cId="3195531887" sldId="326"/>
            <ac:picMk id="13" creationId="{86B7F607-8594-77EB-F948-E792C0E83908}"/>
          </ac:picMkLst>
        </pc:picChg>
        <pc:picChg chg="add del mod">
          <ac:chgData name="Brenden Eum" userId="44ab4693-4e2c-41e8-b41c-b7f3140c20bd" providerId="ADAL" clId="{A9E2F2F9-6197-46C0-AC96-BD5AD71C2E4C}" dt="2023-05-14T03:16:35.509" v="3968" actId="478"/>
          <ac:picMkLst>
            <pc:docMk/>
            <pc:sldMk cId="3195531887" sldId="326"/>
            <ac:picMk id="16" creationId="{709AC4F8-BAF9-C2B9-AE55-09C190E37433}"/>
          </ac:picMkLst>
        </pc:picChg>
        <pc:picChg chg="add del mod modCrop">
          <ac:chgData name="Brenden Eum" userId="44ab4693-4e2c-41e8-b41c-b7f3140c20bd" providerId="ADAL" clId="{A9E2F2F9-6197-46C0-AC96-BD5AD71C2E4C}" dt="2023-05-14T03:16:36.248" v="3969" actId="478"/>
          <ac:picMkLst>
            <pc:docMk/>
            <pc:sldMk cId="3195531887" sldId="326"/>
            <ac:picMk id="17" creationId="{48A30DA1-A58C-2923-31E9-377F6BBCF3F9}"/>
          </ac:picMkLst>
        </pc:picChg>
        <pc:picChg chg="add mod">
          <ac:chgData name="Brenden Eum" userId="44ab4693-4e2c-41e8-b41c-b7f3140c20bd" providerId="ADAL" clId="{A9E2F2F9-6197-46C0-AC96-BD5AD71C2E4C}" dt="2023-05-14T03:17:15.219" v="3992" actId="1076"/>
          <ac:picMkLst>
            <pc:docMk/>
            <pc:sldMk cId="3195531887" sldId="326"/>
            <ac:picMk id="19" creationId="{73F2D73D-3453-EFC5-DD19-13CFE6EBE22C}"/>
          </ac:picMkLst>
        </pc:picChg>
        <pc:picChg chg="add mod">
          <ac:chgData name="Brenden Eum" userId="44ab4693-4e2c-41e8-b41c-b7f3140c20bd" providerId="ADAL" clId="{A9E2F2F9-6197-46C0-AC96-BD5AD71C2E4C}" dt="2023-05-14T03:17:09.310" v="3990" actId="12789"/>
          <ac:picMkLst>
            <pc:docMk/>
            <pc:sldMk cId="3195531887" sldId="326"/>
            <ac:picMk id="21" creationId="{92835522-4C5C-A221-59CB-282B4B0F8428}"/>
          </ac:picMkLst>
        </pc:picChg>
        <pc:picChg chg="add mod">
          <ac:chgData name="Brenden Eum" userId="44ab4693-4e2c-41e8-b41c-b7f3140c20bd" providerId="ADAL" clId="{A9E2F2F9-6197-46C0-AC96-BD5AD71C2E4C}" dt="2023-05-14T03:17:13.794" v="3991" actId="1076"/>
          <ac:picMkLst>
            <pc:docMk/>
            <pc:sldMk cId="3195531887" sldId="326"/>
            <ac:picMk id="23" creationId="{084DAD90-8B15-55BA-EE06-8138DB4EB200}"/>
          </ac:picMkLst>
        </pc:picChg>
        <pc:picChg chg="add mod modCrop">
          <ac:chgData name="Brenden Eum" userId="44ab4693-4e2c-41e8-b41c-b7f3140c20bd" providerId="ADAL" clId="{A9E2F2F9-6197-46C0-AC96-BD5AD71C2E4C}" dt="2023-05-14T03:17:28.178" v="3996" actId="732"/>
          <ac:picMkLst>
            <pc:docMk/>
            <pc:sldMk cId="3195531887" sldId="326"/>
            <ac:picMk id="24" creationId="{D1F848AB-D69F-BAB7-D5F2-AAA1C21B7E11}"/>
          </ac:picMkLst>
        </pc:picChg>
      </pc:sldChg>
      <pc:sldChg chg="addSp delSp modSp add mod delAnim modAnim">
        <pc:chgData name="Brenden Eum" userId="44ab4693-4e2c-41e8-b41c-b7f3140c20bd" providerId="ADAL" clId="{A9E2F2F9-6197-46C0-AC96-BD5AD71C2E4C}" dt="2023-05-14T03:18:20.031" v="4017"/>
        <pc:sldMkLst>
          <pc:docMk/>
          <pc:sldMk cId="665735730" sldId="327"/>
        </pc:sldMkLst>
        <pc:spChg chg="mod">
          <ac:chgData name="Brenden Eum" userId="44ab4693-4e2c-41e8-b41c-b7f3140c20bd" providerId="ADAL" clId="{A9E2F2F9-6197-46C0-AC96-BD5AD71C2E4C}" dt="2023-05-05T17:23:44.930" v="1849" actId="115"/>
          <ac:spMkLst>
            <pc:docMk/>
            <pc:sldMk cId="665735730" sldId="327"/>
            <ac:spMk id="4" creationId="{3790B13C-EF18-3C4D-F6B3-A6E5C547AEE4}"/>
          </ac:spMkLst>
        </pc:spChg>
        <pc:picChg chg="add del mod">
          <ac:chgData name="Brenden Eum" userId="44ab4693-4e2c-41e8-b41c-b7f3140c20bd" providerId="ADAL" clId="{A9E2F2F9-6197-46C0-AC96-BD5AD71C2E4C}" dt="2023-05-14T03:17:50.387" v="4001" actId="478"/>
          <ac:picMkLst>
            <pc:docMk/>
            <pc:sldMk cId="665735730" sldId="327"/>
            <ac:picMk id="6" creationId="{33CC10A9-FEBA-D76F-91B9-CCCD4544D2A2}"/>
          </ac:picMkLst>
        </pc:picChg>
        <pc:picChg chg="add del mod">
          <ac:chgData name="Brenden Eum" userId="44ab4693-4e2c-41e8-b41c-b7f3140c20bd" providerId="ADAL" clId="{A9E2F2F9-6197-46C0-AC96-BD5AD71C2E4C}" dt="2023-05-14T03:17:51.280" v="4002" actId="478"/>
          <ac:picMkLst>
            <pc:docMk/>
            <pc:sldMk cId="665735730" sldId="327"/>
            <ac:picMk id="8" creationId="{AB76E824-C7E0-5ED6-8E63-723001FD5EE4}"/>
          </ac:picMkLst>
        </pc:picChg>
        <pc:picChg chg="del">
          <ac:chgData name="Brenden Eum" userId="44ab4693-4e2c-41e8-b41c-b7f3140c20bd" providerId="ADAL" clId="{A9E2F2F9-6197-46C0-AC96-BD5AD71C2E4C}" dt="2023-05-14T02:47:09.700" v="3919" actId="478"/>
          <ac:picMkLst>
            <pc:docMk/>
            <pc:sldMk cId="665735730" sldId="327"/>
            <ac:picMk id="9" creationId="{B81E8E4D-806B-208A-4A11-B639EA38D194}"/>
          </ac:picMkLst>
        </pc:picChg>
        <pc:picChg chg="del">
          <ac:chgData name="Brenden Eum" userId="44ab4693-4e2c-41e8-b41c-b7f3140c20bd" providerId="ADAL" clId="{A9E2F2F9-6197-46C0-AC96-BD5AD71C2E4C}" dt="2023-05-14T02:47:10.067" v="3920" actId="478"/>
          <ac:picMkLst>
            <pc:docMk/>
            <pc:sldMk cId="665735730" sldId="327"/>
            <ac:picMk id="11" creationId="{20B198D3-0289-2895-813C-083FD2B33871}"/>
          </ac:picMkLst>
        </pc:picChg>
        <pc:picChg chg="add mod">
          <ac:chgData name="Brenden Eum" userId="44ab4693-4e2c-41e8-b41c-b7f3140c20bd" providerId="ADAL" clId="{A9E2F2F9-6197-46C0-AC96-BD5AD71C2E4C}" dt="2023-05-14T03:18:14.668" v="4015" actId="1076"/>
          <ac:picMkLst>
            <pc:docMk/>
            <pc:sldMk cId="665735730" sldId="327"/>
            <ac:picMk id="12" creationId="{73A18668-83D5-13AD-36CF-ED62AF767E95}"/>
          </ac:picMkLst>
        </pc:picChg>
        <pc:picChg chg="add mod">
          <ac:chgData name="Brenden Eum" userId="44ab4693-4e2c-41e8-b41c-b7f3140c20bd" providerId="ADAL" clId="{A9E2F2F9-6197-46C0-AC96-BD5AD71C2E4C}" dt="2023-05-14T03:18:11.786" v="4014" actId="1076"/>
          <ac:picMkLst>
            <pc:docMk/>
            <pc:sldMk cId="665735730" sldId="327"/>
            <ac:picMk id="14" creationId="{E4871AA4-6168-CEFB-AB67-84B1B7DD8D6E}"/>
          </ac:picMkLst>
        </pc:picChg>
      </pc:sldChg>
      <pc:sldChg chg="add del mod ord modShow">
        <pc:chgData name="Brenden Eum" userId="44ab4693-4e2c-41e8-b41c-b7f3140c20bd" providerId="ADAL" clId="{A9E2F2F9-6197-46C0-AC96-BD5AD71C2E4C}" dt="2023-05-05T17:13:41.143" v="1488" actId="47"/>
        <pc:sldMkLst>
          <pc:docMk/>
          <pc:sldMk cId="3762094158" sldId="338"/>
        </pc:sldMkLst>
      </pc:sldChg>
      <pc:sldChg chg="addSp delSp modSp add mod delAnim modAnim">
        <pc:chgData name="Brenden Eum" userId="44ab4693-4e2c-41e8-b41c-b7f3140c20bd" providerId="ADAL" clId="{A9E2F2F9-6197-46C0-AC96-BD5AD71C2E4C}" dt="2023-05-14T03:22:59.546" v="4067"/>
        <pc:sldMkLst>
          <pc:docMk/>
          <pc:sldMk cId="3557450953" sldId="339"/>
        </pc:sldMkLst>
        <pc:spChg chg="mod">
          <ac:chgData name="Brenden Eum" userId="44ab4693-4e2c-41e8-b41c-b7f3140c20bd" providerId="ADAL" clId="{A9E2F2F9-6197-46C0-AC96-BD5AD71C2E4C}" dt="2023-05-05T17:23:48.001" v="1851" actId="115"/>
          <ac:spMkLst>
            <pc:docMk/>
            <pc:sldMk cId="3557450953" sldId="339"/>
            <ac:spMk id="3" creationId="{A2A3D807-5388-1746-2C52-90C9AAAAAED9}"/>
          </ac:spMkLst>
        </pc:spChg>
        <pc:spChg chg="add mod">
          <ac:chgData name="Brenden Eum" userId="44ab4693-4e2c-41e8-b41c-b7f3140c20bd" providerId="ADAL" clId="{A9E2F2F9-6197-46C0-AC96-BD5AD71C2E4C}" dt="2023-05-05T17:05:42.089" v="1476" actId="1076"/>
          <ac:spMkLst>
            <pc:docMk/>
            <pc:sldMk cId="3557450953" sldId="339"/>
            <ac:spMk id="5" creationId="{1DCA56B0-12DC-9F01-2F4A-54EF9B4E4F02}"/>
          </ac:spMkLst>
        </pc:spChg>
        <pc:spChg chg="add mod">
          <ac:chgData name="Brenden Eum" userId="44ab4693-4e2c-41e8-b41c-b7f3140c20bd" providerId="ADAL" clId="{A9E2F2F9-6197-46C0-AC96-BD5AD71C2E4C}" dt="2023-05-05T17:05:48.214" v="1477" actId="1076"/>
          <ac:spMkLst>
            <pc:docMk/>
            <pc:sldMk cId="3557450953" sldId="339"/>
            <ac:spMk id="7" creationId="{071B44DF-D703-F57F-B0C5-A93A2311EBB8}"/>
          </ac:spMkLst>
        </pc:spChg>
        <pc:spChg chg="del">
          <ac:chgData name="Brenden Eum" userId="44ab4693-4e2c-41e8-b41c-b7f3140c20bd" providerId="ADAL" clId="{A9E2F2F9-6197-46C0-AC96-BD5AD71C2E4C}" dt="2023-05-14T02:48:28.007" v="3943" actId="478"/>
          <ac:spMkLst>
            <pc:docMk/>
            <pc:sldMk cId="3557450953" sldId="339"/>
            <ac:spMk id="13" creationId="{6A537D3B-A8C7-5ED7-0E9F-4CB84BD56EEC}"/>
          </ac:spMkLst>
        </pc:spChg>
        <pc:picChg chg="del">
          <ac:chgData name="Brenden Eum" userId="44ab4693-4e2c-41e8-b41c-b7f3140c20bd" providerId="ADAL" clId="{A9E2F2F9-6197-46C0-AC96-BD5AD71C2E4C}" dt="2023-05-14T02:48:26.143" v="3940" actId="478"/>
          <ac:picMkLst>
            <pc:docMk/>
            <pc:sldMk cId="3557450953" sldId="339"/>
            <ac:picMk id="6" creationId="{E64E4996-C48F-627D-B392-F9AB15D9AAE8}"/>
          </ac:picMkLst>
        </pc:picChg>
        <pc:picChg chg="del">
          <ac:chgData name="Brenden Eum" userId="44ab4693-4e2c-41e8-b41c-b7f3140c20bd" providerId="ADAL" clId="{A9E2F2F9-6197-46C0-AC96-BD5AD71C2E4C}" dt="2023-05-14T02:48:27.305" v="3942" actId="478"/>
          <ac:picMkLst>
            <pc:docMk/>
            <pc:sldMk cId="3557450953" sldId="339"/>
            <ac:picMk id="8" creationId="{21D2D1F2-5138-4BA4-C1E9-0431ECFAB9BB}"/>
          </ac:picMkLst>
        </pc:picChg>
        <pc:picChg chg="add del mod">
          <ac:chgData name="Brenden Eum" userId="44ab4693-4e2c-41e8-b41c-b7f3140c20bd" providerId="ADAL" clId="{A9E2F2F9-6197-46C0-AC96-BD5AD71C2E4C}" dt="2023-05-14T03:19:22.204" v="4023" actId="478"/>
          <ac:picMkLst>
            <pc:docMk/>
            <pc:sldMk cId="3557450953" sldId="339"/>
            <ac:picMk id="11" creationId="{383F7513-6354-DB46-38A8-88D28C247D20}"/>
          </ac:picMkLst>
        </pc:picChg>
        <pc:picChg chg="add mod">
          <ac:chgData name="Brenden Eum" userId="44ab4693-4e2c-41e8-b41c-b7f3140c20bd" providerId="ADAL" clId="{A9E2F2F9-6197-46C0-AC96-BD5AD71C2E4C}" dt="2023-05-14T03:19:36.943" v="4029" actId="1076"/>
          <ac:picMkLst>
            <pc:docMk/>
            <pc:sldMk cId="3557450953" sldId="339"/>
            <ac:picMk id="14" creationId="{47B7C4A1-DA28-BEF1-A340-0CD21E87CBA4}"/>
          </ac:picMkLst>
        </pc:picChg>
        <pc:picChg chg="add mod">
          <ac:chgData name="Brenden Eum" userId="44ab4693-4e2c-41e8-b41c-b7f3140c20bd" providerId="ADAL" clId="{A9E2F2F9-6197-46C0-AC96-BD5AD71C2E4C}" dt="2023-05-14T03:19:52.607" v="4034" actId="1076"/>
          <ac:picMkLst>
            <pc:docMk/>
            <pc:sldMk cId="3557450953" sldId="339"/>
            <ac:picMk id="16" creationId="{86CD160B-B461-5938-5004-9B4D14F1F390}"/>
          </ac:picMkLst>
        </pc:picChg>
        <pc:cxnChg chg="del">
          <ac:chgData name="Brenden Eum" userId="44ab4693-4e2c-41e8-b41c-b7f3140c20bd" providerId="ADAL" clId="{A9E2F2F9-6197-46C0-AC96-BD5AD71C2E4C}" dt="2023-05-14T02:48:26.772" v="3941" actId="478"/>
          <ac:cxnSpMkLst>
            <pc:docMk/>
            <pc:sldMk cId="3557450953" sldId="339"/>
            <ac:cxnSpMk id="10" creationId="{762FCE50-970B-E382-3DD9-7E43A6B6C653}"/>
          </ac:cxnSpMkLst>
        </pc:cxnChg>
      </pc:sldChg>
      <pc:sldChg chg="addSp delSp modSp add mod delAnim modAnim">
        <pc:chgData name="Brenden Eum" userId="44ab4693-4e2c-41e8-b41c-b7f3140c20bd" providerId="ADAL" clId="{A9E2F2F9-6197-46C0-AC96-BD5AD71C2E4C}" dt="2023-05-13T23:06:35.341" v="3855" actId="20577"/>
        <pc:sldMkLst>
          <pc:docMk/>
          <pc:sldMk cId="1423149774" sldId="341"/>
        </pc:sldMkLst>
        <pc:spChg chg="del">
          <ac:chgData name="Brenden Eum" userId="44ab4693-4e2c-41e8-b41c-b7f3140c20bd" providerId="ADAL" clId="{A9E2F2F9-6197-46C0-AC96-BD5AD71C2E4C}" dt="2023-05-13T23:03:44.382" v="3752" actId="478"/>
          <ac:spMkLst>
            <pc:docMk/>
            <pc:sldMk cId="1423149774" sldId="341"/>
            <ac:spMk id="2" creationId="{97036260-C31C-95DB-67AD-AD62A122D559}"/>
          </ac:spMkLst>
        </pc:spChg>
        <pc:spChg chg="mod">
          <ac:chgData name="Brenden Eum" userId="44ab4693-4e2c-41e8-b41c-b7f3140c20bd" providerId="ADAL" clId="{A9E2F2F9-6197-46C0-AC96-BD5AD71C2E4C}" dt="2023-05-05T17:23:51.454" v="1853" actId="115"/>
          <ac:spMkLst>
            <pc:docMk/>
            <pc:sldMk cId="1423149774" sldId="341"/>
            <ac:spMk id="3" creationId="{08749AEF-CF0A-F2C4-6630-1021822416B2}"/>
          </ac:spMkLst>
        </pc:spChg>
        <pc:spChg chg="add del mod">
          <ac:chgData name="Brenden Eum" userId="44ab4693-4e2c-41e8-b41c-b7f3140c20bd" providerId="ADAL" clId="{A9E2F2F9-6197-46C0-AC96-BD5AD71C2E4C}" dt="2023-05-13T23:03:46.350" v="3754" actId="478"/>
          <ac:spMkLst>
            <pc:docMk/>
            <pc:sldMk cId="1423149774" sldId="341"/>
            <ac:spMk id="7" creationId="{308718CA-CD38-C28C-F577-6C6ACA97A6E1}"/>
          </ac:spMkLst>
        </pc:spChg>
        <pc:spChg chg="add mod">
          <ac:chgData name="Brenden Eum" userId="44ab4693-4e2c-41e8-b41c-b7f3140c20bd" providerId="ADAL" clId="{A9E2F2F9-6197-46C0-AC96-BD5AD71C2E4C}" dt="2023-05-13T23:04:28.783" v="3788" actId="1035"/>
          <ac:spMkLst>
            <pc:docMk/>
            <pc:sldMk cId="1423149774" sldId="341"/>
            <ac:spMk id="8" creationId="{CD6EC10A-5A72-B63C-BD70-8D7D433CE849}"/>
          </ac:spMkLst>
        </pc:spChg>
        <pc:spChg chg="add mod">
          <ac:chgData name="Brenden Eum" userId="44ab4693-4e2c-41e8-b41c-b7f3140c20bd" providerId="ADAL" clId="{A9E2F2F9-6197-46C0-AC96-BD5AD71C2E4C}" dt="2023-05-13T23:06:05.384" v="3824" actId="1038"/>
          <ac:spMkLst>
            <pc:docMk/>
            <pc:sldMk cId="1423149774" sldId="341"/>
            <ac:spMk id="9" creationId="{FD3BDD2C-7E64-4718-5460-AE49A448B23B}"/>
          </ac:spMkLst>
        </pc:spChg>
        <pc:spChg chg="add mod">
          <ac:chgData name="Brenden Eum" userId="44ab4693-4e2c-41e8-b41c-b7f3140c20bd" providerId="ADAL" clId="{A9E2F2F9-6197-46C0-AC96-BD5AD71C2E4C}" dt="2023-05-13T23:06:05.384" v="3824" actId="1038"/>
          <ac:spMkLst>
            <pc:docMk/>
            <pc:sldMk cId="1423149774" sldId="341"/>
            <ac:spMk id="10" creationId="{209A5225-98C9-7C3C-6745-CB70663B76F3}"/>
          </ac:spMkLst>
        </pc:spChg>
        <pc:spChg chg="add mod">
          <ac:chgData name="Brenden Eum" userId="44ab4693-4e2c-41e8-b41c-b7f3140c20bd" providerId="ADAL" clId="{A9E2F2F9-6197-46C0-AC96-BD5AD71C2E4C}" dt="2023-05-13T23:06:05.384" v="3824" actId="1038"/>
          <ac:spMkLst>
            <pc:docMk/>
            <pc:sldMk cId="1423149774" sldId="341"/>
            <ac:spMk id="12" creationId="{8C46162E-5FDB-789F-0FE7-254C09516ADD}"/>
          </ac:spMkLst>
        </pc:spChg>
        <pc:spChg chg="add mod">
          <ac:chgData name="Brenden Eum" userId="44ab4693-4e2c-41e8-b41c-b7f3140c20bd" providerId="ADAL" clId="{A9E2F2F9-6197-46C0-AC96-BD5AD71C2E4C}" dt="2023-05-13T23:06:05.384" v="3824" actId="1038"/>
          <ac:spMkLst>
            <pc:docMk/>
            <pc:sldMk cId="1423149774" sldId="341"/>
            <ac:spMk id="14" creationId="{0D228FFA-2684-D67E-1FE1-568151357D47}"/>
          </ac:spMkLst>
        </pc:spChg>
        <pc:spChg chg="add mod">
          <ac:chgData name="Brenden Eum" userId="44ab4693-4e2c-41e8-b41c-b7f3140c20bd" providerId="ADAL" clId="{A9E2F2F9-6197-46C0-AC96-BD5AD71C2E4C}" dt="2023-05-13T23:06:35.341" v="3855" actId="20577"/>
          <ac:spMkLst>
            <pc:docMk/>
            <pc:sldMk cId="1423149774" sldId="341"/>
            <ac:spMk id="15" creationId="{13B537C5-FECE-0E05-E856-9F337B96E60C}"/>
          </ac:spMkLst>
        </pc:spChg>
        <pc:picChg chg="del">
          <ac:chgData name="Brenden Eum" userId="44ab4693-4e2c-41e8-b41c-b7f3140c20bd" providerId="ADAL" clId="{A9E2F2F9-6197-46C0-AC96-BD5AD71C2E4C}" dt="2023-05-05T03:35:21.663" v="566" actId="478"/>
          <ac:picMkLst>
            <pc:docMk/>
            <pc:sldMk cId="1423149774" sldId="341"/>
            <ac:picMk id="5" creationId="{0E268552-9466-A60B-02A9-07CB53882620}"/>
          </ac:picMkLst>
        </pc:picChg>
        <pc:picChg chg="mod">
          <ac:chgData name="Brenden Eum" userId="44ab4693-4e2c-41e8-b41c-b7f3140c20bd" providerId="ADAL" clId="{A9E2F2F9-6197-46C0-AC96-BD5AD71C2E4C}" dt="2023-05-13T23:04:05.699" v="3755" actId="1076"/>
          <ac:picMkLst>
            <pc:docMk/>
            <pc:sldMk cId="1423149774" sldId="341"/>
            <ac:picMk id="6" creationId="{11470FEA-726E-F344-0ADB-3D54137E504D}"/>
          </ac:picMkLst>
        </pc:picChg>
      </pc:sldChg>
      <pc:sldChg chg="add del">
        <pc:chgData name="Brenden Eum" userId="44ab4693-4e2c-41e8-b41c-b7f3140c20bd" providerId="ADAL" clId="{A9E2F2F9-6197-46C0-AC96-BD5AD71C2E4C}" dt="2023-05-05T03:35:47.654" v="580" actId="47"/>
        <pc:sldMkLst>
          <pc:docMk/>
          <pc:sldMk cId="3993384588" sldId="343"/>
        </pc:sldMkLst>
      </pc:sldChg>
      <pc:sldChg chg="modSp add mod">
        <pc:chgData name="Brenden Eum" userId="44ab4693-4e2c-41e8-b41c-b7f3140c20bd" providerId="ADAL" clId="{A9E2F2F9-6197-46C0-AC96-BD5AD71C2E4C}" dt="2023-05-05T17:23:57.135" v="1857" actId="115"/>
        <pc:sldMkLst>
          <pc:docMk/>
          <pc:sldMk cId="927337801" sldId="344"/>
        </pc:sldMkLst>
        <pc:spChg chg="mod">
          <ac:chgData name="Brenden Eum" userId="44ab4693-4e2c-41e8-b41c-b7f3140c20bd" providerId="ADAL" clId="{A9E2F2F9-6197-46C0-AC96-BD5AD71C2E4C}" dt="2023-05-05T17:23:57.135" v="1857" actId="115"/>
          <ac:spMkLst>
            <pc:docMk/>
            <pc:sldMk cId="927337801" sldId="344"/>
            <ac:spMk id="4" creationId="{B3323A60-3768-E237-7741-6B4FC4131B4B}"/>
          </ac:spMkLst>
        </pc:spChg>
      </pc:sldChg>
      <pc:sldChg chg="modSp add mod">
        <pc:chgData name="Brenden Eum" userId="44ab4693-4e2c-41e8-b41c-b7f3140c20bd" providerId="ADAL" clId="{A9E2F2F9-6197-46C0-AC96-BD5AD71C2E4C}" dt="2023-05-13T22:58:24.027" v="3749" actId="207"/>
        <pc:sldMkLst>
          <pc:docMk/>
          <pc:sldMk cId="1263672910" sldId="346"/>
        </pc:sldMkLst>
        <pc:spChg chg="mod">
          <ac:chgData name="Brenden Eum" userId="44ab4693-4e2c-41e8-b41c-b7f3140c20bd" providerId="ADAL" clId="{A9E2F2F9-6197-46C0-AC96-BD5AD71C2E4C}" dt="2023-05-13T22:58:24.027" v="3749" actId="207"/>
          <ac:spMkLst>
            <pc:docMk/>
            <pc:sldMk cId="1263672910" sldId="346"/>
            <ac:spMk id="2" creationId="{8C4C41AD-27BF-E2F6-F484-DC46FEBEDA0C}"/>
          </ac:spMkLst>
        </pc:spChg>
        <pc:spChg chg="mod">
          <ac:chgData name="Brenden Eum" userId="44ab4693-4e2c-41e8-b41c-b7f3140c20bd" providerId="ADAL" clId="{A9E2F2F9-6197-46C0-AC96-BD5AD71C2E4C}" dt="2023-05-13T22:57:43.598" v="3747" actId="20577"/>
          <ac:spMkLst>
            <pc:docMk/>
            <pc:sldMk cId="1263672910" sldId="346"/>
            <ac:spMk id="3" creationId="{EDC9FE11-47E0-7891-791F-E0518EC325BB}"/>
          </ac:spMkLst>
        </pc:spChg>
        <pc:spChg chg="mod">
          <ac:chgData name="Brenden Eum" userId="44ab4693-4e2c-41e8-b41c-b7f3140c20bd" providerId="ADAL" clId="{A9E2F2F9-6197-46C0-AC96-BD5AD71C2E4C}" dt="2023-05-05T17:23:26.164" v="1837" actId="115"/>
          <ac:spMkLst>
            <pc:docMk/>
            <pc:sldMk cId="1263672910" sldId="346"/>
            <ac:spMk id="4" creationId="{15A149A0-9985-3211-AE15-83705CD40273}"/>
          </ac:spMkLst>
        </pc:spChg>
      </pc:sldChg>
      <pc:sldChg chg="add del mod ord modShow">
        <pc:chgData name="Brenden Eum" userId="44ab4693-4e2c-41e8-b41c-b7f3140c20bd" providerId="ADAL" clId="{A9E2F2F9-6197-46C0-AC96-BD5AD71C2E4C}" dt="2023-05-05T17:13:40.231" v="1487" actId="47"/>
        <pc:sldMkLst>
          <pc:docMk/>
          <pc:sldMk cId="4005852325" sldId="418"/>
        </pc:sldMkLst>
      </pc:sldChg>
      <pc:sldChg chg="modSp add del mod">
        <pc:chgData name="Brenden Eum" userId="44ab4693-4e2c-41e8-b41c-b7f3140c20bd" providerId="ADAL" clId="{A9E2F2F9-6197-46C0-AC96-BD5AD71C2E4C}" dt="2023-05-05T17:22:59.998" v="1821" actId="115"/>
        <pc:sldMkLst>
          <pc:docMk/>
          <pc:sldMk cId="1860077050" sldId="426"/>
        </pc:sldMkLst>
        <pc:spChg chg="mod">
          <ac:chgData name="Brenden Eum" userId="44ab4693-4e2c-41e8-b41c-b7f3140c20bd" providerId="ADAL" clId="{A9E2F2F9-6197-46C0-AC96-BD5AD71C2E4C}" dt="2023-05-05T17:22:59.998" v="1821" actId="115"/>
          <ac:spMkLst>
            <pc:docMk/>
            <pc:sldMk cId="1860077050" sldId="426"/>
            <ac:spMk id="2" creationId="{6B5BFBFB-0E69-DBCE-C7CD-61C06115AC07}"/>
          </ac:spMkLst>
        </pc:spChg>
        <pc:picChg chg="mod">
          <ac:chgData name="Brenden Eum" userId="44ab4693-4e2c-41e8-b41c-b7f3140c20bd" providerId="ADAL" clId="{A9E2F2F9-6197-46C0-AC96-BD5AD71C2E4C}" dt="2023-05-05T16:50:48.909" v="1422" actId="1582"/>
          <ac:picMkLst>
            <pc:docMk/>
            <pc:sldMk cId="1860077050" sldId="426"/>
            <ac:picMk id="2054" creationId="{1C88E956-06B6-2CA3-4179-75500B9F1D53}"/>
          </ac:picMkLst>
        </pc:picChg>
        <pc:picChg chg="mod">
          <ac:chgData name="Brenden Eum" userId="44ab4693-4e2c-41e8-b41c-b7f3140c20bd" providerId="ADAL" clId="{A9E2F2F9-6197-46C0-AC96-BD5AD71C2E4C}" dt="2023-05-05T16:50:44.396" v="1420" actId="1582"/>
          <ac:picMkLst>
            <pc:docMk/>
            <pc:sldMk cId="1860077050" sldId="426"/>
            <ac:picMk id="2056" creationId="{809BAA43-4511-1AF2-FD7D-188460C442FC}"/>
          </ac:picMkLst>
        </pc:picChg>
      </pc:sldChg>
      <pc:sldChg chg="add del">
        <pc:chgData name="Brenden Eum" userId="44ab4693-4e2c-41e8-b41c-b7f3140c20bd" providerId="ADAL" clId="{A9E2F2F9-6197-46C0-AC96-BD5AD71C2E4C}" dt="2023-05-05T03:41:37.506" v="587" actId="47"/>
        <pc:sldMkLst>
          <pc:docMk/>
          <pc:sldMk cId="3332569849" sldId="427"/>
        </pc:sldMkLst>
      </pc:sldChg>
      <pc:sldChg chg="add del">
        <pc:chgData name="Brenden Eum" userId="44ab4693-4e2c-41e8-b41c-b7f3140c20bd" providerId="ADAL" clId="{A9E2F2F9-6197-46C0-AC96-BD5AD71C2E4C}" dt="2023-05-05T03:41:37.506" v="587" actId="47"/>
        <pc:sldMkLst>
          <pc:docMk/>
          <pc:sldMk cId="3872751636" sldId="430"/>
        </pc:sldMkLst>
      </pc:sldChg>
      <pc:sldChg chg="addSp delSp modSp add del mod modNotesTx">
        <pc:chgData name="Brenden Eum" userId="44ab4693-4e2c-41e8-b41c-b7f3140c20bd" providerId="ADAL" clId="{A9E2F2F9-6197-46C0-AC96-BD5AD71C2E4C}" dt="2023-05-05T17:23:03.102" v="1823" actId="115"/>
        <pc:sldMkLst>
          <pc:docMk/>
          <pc:sldMk cId="1919954078" sldId="431"/>
        </pc:sldMkLst>
        <pc:spChg chg="mod">
          <ac:chgData name="Brenden Eum" userId="44ab4693-4e2c-41e8-b41c-b7f3140c20bd" providerId="ADAL" clId="{A9E2F2F9-6197-46C0-AC96-BD5AD71C2E4C}" dt="2023-05-05T17:23:03.102" v="1823" actId="115"/>
          <ac:spMkLst>
            <pc:docMk/>
            <pc:sldMk cId="1919954078" sldId="431"/>
            <ac:spMk id="2" creationId="{2F1214E8-A4E0-E536-4A7A-5450863D182F}"/>
          </ac:spMkLst>
        </pc:spChg>
        <pc:spChg chg="add mod">
          <ac:chgData name="Brenden Eum" userId="44ab4693-4e2c-41e8-b41c-b7f3140c20bd" providerId="ADAL" clId="{A9E2F2F9-6197-46C0-AC96-BD5AD71C2E4C}" dt="2023-05-05T16:51:24.238" v="1427" actId="14100"/>
          <ac:spMkLst>
            <pc:docMk/>
            <pc:sldMk cId="1919954078" sldId="431"/>
            <ac:spMk id="5" creationId="{09B49004-108E-64D9-6F09-9C5BED3FDE63}"/>
          </ac:spMkLst>
        </pc:spChg>
        <pc:picChg chg="add mod">
          <ac:chgData name="Brenden Eum" userId="44ab4693-4e2c-41e8-b41c-b7f3140c20bd" providerId="ADAL" clId="{A9E2F2F9-6197-46C0-AC96-BD5AD71C2E4C}" dt="2023-05-05T16:50:25.116" v="1417" actId="1035"/>
          <ac:picMkLst>
            <pc:docMk/>
            <pc:sldMk cId="1919954078" sldId="431"/>
            <ac:picMk id="2050" creationId="{D2385BCF-40D7-0954-3414-72AD8C6474FE}"/>
          </ac:picMkLst>
        </pc:picChg>
        <pc:picChg chg="del">
          <ac:chgData name="Brenden Eum" userId="44ab4693-4e2c-41e8-b41c-b7f3140c20bd" providerId="ADAL" clId="{A9E2F2F9-6197-46C0-AC96-BD5AD71C2E4C}" dt="2023-05-05T16:48:58.249" v="1369" actId="478"/>
          <ac:picMkLst>
            <pc:docMk/>
            <pc:sldMk cId="1919954078" sldId="431"/>
            <ac:picMk id="5122" creationId="{6A3002EE-501B-5EB9-D05A-5E51AC02E58E}"/>
          </ac:picMkLst>
        </pc:picChg>
      </pc:sldChg>
      <pc:sldChg chg="add del">
        <pc:chgData name="Brenden Eum" userId="44ab4693-4e2c-41e8-b41c-b7f3140c20bd" providerId="ADAL" clId="{A9E2F2F9-6197-46C0-AC96-BD5AD71C2E4C}" dt="2023-05-05T03:41:37.506" v="587" actId="47"/>
        <pc:sldMkLst>
          <pc:docMk/>
          <pc:sldMk cId="3216893929" sldId="432"/>
        </pc:sldMkLst>
      </pc:sldChg>
      <pc:sldChg chg="modSp add mod">
        <pc:chgData name="Brenden Eum" userId="44ab4693-4e2c-41e8-b41c-b7f3140c20bd" providerId="ADAL" clId="{A9E2F2F9-6197-46C0-AC96-BD5AD71C2E4C}" dt="2023-05-05T17:23:54.482" v="1855" actId="115"/>
        <pc:sldMkLst>
          <pc:docMk/>
          <pc:sldMk cId="373170600" sldId="435"/>
        </pc:sldMkLst>
        <pc:spChg chg="mod">
          <ac:chgData name="Brenden Eum" userId="44ab4693-4e2c-41e8-b41c-b7f3140c20bd" providerId="ADAL" clId="{A9E2F2F9-6197-46C0-AC96-BD5AD71C2E4C}" dt="2023-05-05T17:23:54.482" v="1855" actId="115"/>
          <ac:spMkLst>
            <pc:docMk/>
            <pc:sldMk cId="373170600" sldId="435"/>
            <ac:spMk id="4" creationId="{334756E4-2A5E-F517-3B7D-8EF465AE0B71}"/>
          </ac:spMkLst>
        </pc:spChg>
      </pc:sldChg>
      <pc:sldChg chg="modSp add mod ord">
        <pc:chgData name="Brenden Eum" userId="44ab4693-4e2c-41e8-b41c-b7f3140c20bd" providerId="ADAL" clId="{A9E2F2F9-6197-46C0-AC96-BD5AD71C2E4C}" dt="2023-05-05T17:23:37.027" v="1845" actId="115"/>
        <pc:sldMkLst>
          <pc:docMk/>
          <pc:sldMk cId="25834546" sldId="436"/>
        </pc:sldMkLst>
        <pc:spChg chg="mod">
          <ac:chgData name="Brenden Eum" userId="44ab4693-4e2c-41e8-b41c-b7f3140c20bd" providerId="ADAL" clId="{A9E2F2F9-6197-46C0-AC96-BD5AD71C2E4C}" dt="2023-05-05T17:23:37.027" v="1845" actId="115"/>
          <ac:spMkLst>
            <pc:docMk/>
            <pc:sldMk cId="25834546" sldId="436"/>
            <ac:spMk id="2" creationId="{3305B034-CBB4-9C9B-3696-6D23E3C498AC}"/>
          </ac:spMkLst>
        </pc:spChg>
      </pc:sldChg>
      <pc:sldChg chg="modSp add mod">
        <pc:chgData name="Brenden Eum" userId="44ab4693-4e2c-41e8-b41c-b7f3140c20bd" providerId="ADAL" clId="{A9E2F2F9-6197-46C0-AC96-BD5AD71C2E4C}" dt="2023-05-05T17:23:05.656" v="1825" actId="115"/>
        <pc:sldMkLst>
          <pc:docMk/>
          <pc:sldMk cId="2385190638" sldId="437"/>
        </pc:sldMkLst>
        <pc:spChg chg="mod">
          <ac:chgData name="Brenden Eum" userId="44ab4693-4e2c-41e8-b41c-b7f3140c20bd" providerId="ADAL" clId="{A9E2F2F9-6197-46C0-AC96-BD5AD71C2E4C}" dt="2023-05-05T17:23:05.656" v="1825" actId="115"/>
          <ac:spMkLst>
            <pc:docMk/>
            <pc:sldMk cId="2385190638" sldId="437"/>
            <ac:spMk id="2" creationId="{5CBAADC8-36FD-F66B-ECB7-263DA6461400}"/>
          </ac:spMkLst>
        </pc:spChg>
      </pc:sldChg>
      <pc:sldChg chg="add del">
        <pc:chgData name="Brenden Eum" userId="44ab4693-4e2c-41e8-b41c-b7f3140c20bd" providerId="ADAL" clId="{A9E2F2F9-6197-46C0-AC96-BD5AD71C2E4C}" dt="2023-05-05T03:35:14.404" v="564" actId="47"/>
        <pc:sldMkLst>
          <pc:docMk/>
          <pc:sldMk cId="3506319397" sldId="437"/>
        </pc:sldMkLst>
      </pc:sldChg>
      <pc:sldChg chg="add del">
        <pc:chgData name="Brenden Eum" userId="44ab4693-4e2c-41e8-b41c-b7f3140c20bd" providerId="ADAL" clId="{A9E2F2F9-6197-46C0-AC96-BD5AD71C2E4C}" dt="2023-05-05T17:13:47.047" v="1489" actId="47"/>
        <pc:sldMkLst>
          <pc:docMk/>
          <pc:sldMk cId="95232913" sldId="438"/>
        </pc:sldMkLst>
      </pc:sldChg>
      <pc:sldChg chg="add del">
        <pc:chgData name="Brenden Eum" userId="44ab4693-4e2c-41e8-b41c-b7f3140c20bd" providerId="ADAL" clId="{A9E2F2F9-6197-46C0-AC96-BD5AD71C2E4C}" dt="2023-05-05T05:13:52.131" v="722" actId="2696"/>
        <pc:sldMkLst>
          <pc:docMk/>
          <pc:sldMk cId="4181089849" sldId="438"/>
        </pc:sldMkLst>
      </pc:sldChg>
      <pc:sldChg chg="addSp delSp modSp new mod delAnim modAnim">
        <pc:chgData name="Brenden Eum" userId="44ab4693-4e2c-41e8-b41c-b7f3140c20bd" providerId="ADAL" clId="{A9E2F2F9-6197-46C0-AC96-BD5AD71C2E4C}" dt="2023-05-05T17:20:40.566" v="1749" actId="115"/>
        <pc:sldMkLst>
          <pc:docMk/>
          <pc:sldMk cId="2880736090" sldId="439"/>
        </pc:sldMkLst>
        <pc:spChg chg="mod">
          <ac:chgData name="Brenden Eum" userId="44ab4693-4e2c-41e8-b41c-b7f3140c20bd" providerId="ADAL" clId="{A9E2F2F9-6197-46C0-AC96-BD5AD71C2E4C}" dt="2023-05-05T17:20:40.566" v="1749" actId="115"/>
          <ac:spMkLst>
            <pc:docMk/>
            <pc:sldMk cId="2880736090" sldId="439"/>
            <ac:spMk id="2" creationId="{F15F58BE-CD4F-D9B4-AE23-BB1EF02CED13}"/>
          </ac:spMkLst>
        </pc:spChg>
        <pc:spChg chg="add mod ord">
          <ac:chgData name="Brenden Eum" userId="44ab4693-4e2c-41e8-b41c-b7f3140c20bd" providerId="ADAL" clId="{A9E2F2F9-6197-46C0-AC96-BD5AD71C2E4C}" dt="2023-05-05T16:02:47.936" v="733" actId="171"/>
          <ac:spMkLst>
            <pc:docMk/>
            <pc:sldMk cId="2880736090" sldId="439"/>
            <ac:spMk id="16" creationId="{DE495657-D7BC-5CD4-D219-FA5146E66369}"/>
          </ac:spMkLst>
        </pc:spChg>
        <pc:grpChg chg="add mod">
          <ac:chgData name="Brenden Eum" userId="44ab4693-4e2c-41e8-b41c-b7f3140c20bd" providerId="ADAL" clId="{A9E2F2F9-6197-46C0-AC96-BD5AD71C2E4C}" dt="2023-05-05T05:10:24.105" v="709" actId="1440"/>
          <ac:grpSpMkLst>
            <pc:docMk/>
            <pc:sldMk cId="2880736090" sldId="439"/>
            <ac:grpSpMk id="15" creationId="{BEA19A4C-A5E8-A4C3-EE35-7095444C45EC}"/>
          </ac:grpSpMkLst>
        </pc:grpChg>
        <pc:picChg chg="add del mod modCrop">
          <ac:chgData name="Brenden Eum" userId="44ab4693-4e2c-41e8-b41c-b7f3140c20bd" providerId="ADAL" clId="{A9E2F2F9-6197-46C0-AC96-BD5AD71C2E4C}" dt="2023-05-05T05:03:24.244" v="655" actId="478"/>
          <ac:picMkLst>
            <pc:docMk/>
            <pc:sldMk cId="2880736090" sldId="439"/>
            <ac:picMk id="4" creationId="{0B4C394D-0A46-B8FC-7A0E-9EAB5255848C}"/>
          </ac:picMkLst>
        </pc:picChg>
        <pc:picChg chg="add del mod modCrop">
          <ac:chgData name="Brenden Eum" userId="44ab4693-4e2c-41e8-b41c-b7f3140c20bd" providerId="ADAL" clId="{A9E2F2F9-6197-46C0-AC96-BD5AD71C2E4C}" dt="2023-05-05T05:03:24.772" v="656" actId="478"/>
          <ac:picMkLst>
            <pc:docMk/>
            <pc:sldMk cId="2880736090" sldId="439"/>
            <ac:picMk id="5" creationId="{DCCAC174-6458-70B3-9869-725C176140AE}"/>
          </ac:picMkLst>
        </pc:picChg>
        <pc:picChg chg="add mod modCrop">
          <ac:chgData name="Brenden Eum" userId="44ab4693-4e2c-41e8-b41c-b7f3140c20bd" providerId="ADAL" clId="{A9E2F2F9-6197-46C0-AC96-BD5AD71C2E4C}" dt="2023-05-05T16:02:08.241" v="728"/>
          <ac:picMkLst>
            <pc:docMk/>
            <pc:sldMk cId="2880736090" sldId="439"/>
            <ac:picMk id="6" creationId="{F898D58C-4C73-CC70-1B5B-DDE06C41C85B}"/>
          </ac:picMkLst>
        </pc:picChg>
        <pc:picChg chg="add mod modCrop">
          <ac:chgData name="Brenden Eum" userId="44ab4693-4e2c-41e8-b41c-b7f3140c20bd" providerId="ADAL" clId="{A9E2F2F9-6197-46C0-AC96-BD5AD71C2E4C}" dt="2023-05-05T16:02:13.452" v="729"/>
          <ac:picMkLst>
            <pc:docMk/>
            <pc:sldMk cId="2880736090" sldId="439"/>
            <ac:picMk id="7" creationId="{0E504900-F79F-969D-2EC5-12D9457452C2}"/>
          </ac:picMkLst>
        </pc:picChg>
        <pc:picChg chg="add del mod">
          <ac:chgData name="Brenden Eum" userId="44ab4693-4e2c-41e8-b41c-b7f3140c20bd" providerId="ADAL" clId="{A9E2F2F9-6197-46C0-AC96-BD5AD71C2E4C}" dt="2023-05-05T05:07:08.774" v="685" actId="478"/>
          <ac:picMkLst>
            <pc:docMk/>
            <pc:sldMk cId="2880736090" sldId="439"/>
            <ac:picMk id="8" creationId="{7E8B9F03-FBB5-8CB9-D6BF-52E8CBF04EA0}"/>
          </ac:picMkLst>
        </pc:picChg>
        <pc:picChg chg="add del mod">
          <ac:chgData name="Brenden Eum" userId="44ab4693-4e2c-41e8-b41c-b7f3140c20bd" providerId="ADAL" clId="{A9E2F2F9-6197-46C0-AC96-BD5AD71C2E4C}" dt="2023-05-05T05:08:06.755" v="692"/>
          <ac:picMkLst>
            <pc:docMk/>
            <pc:sldMk cId="2880736090" sldId="439"/>
            <ac:picMk id="9" creationId="{A79D718B-513A-1132-6C03-0841A8A65061}"/>
          </ac:picMkLst>
        </pc:picChg>
        <pc:picChg chg="add del mod">
          <ac:chgData name="Brenden Eum" userId="44ab4693-4e2c-41e8-b41c-b7f3140c20bd" providerId="ADAL" clId="{A9E2F2F9-6197-46C0-AC96-BD5AD71C2E4C}" dt="2023-05-05T05:08:06.755" v="692"/>
          <ac:picMkLst>
            <pc:docMk/>
            <pc:sldMk cId="2880736090" sldId="439"/>
            <ac:picMk id="10" creationId="{019A0E5F-11A0-9CE0-AAAA-0325845627B3}"/>
          </ac:picMkLst>
        </pc:picChg>
        <pc:picChg chg="add del mod">
          <ac:chgData name="Brenden Eum" userId="44ab4693-4e2c-41e8-b41c-b7f3140c20bd" providerId="ADAL" clId="{A9E2F2F9-6197-46C0-AC96-BD5AD71C2E4C}" dt="2023-05-05T05:08:27.199" v="697"/>
          <ac:picMkLst>
            <pc:docMk/>
            <pc:sldMk cId="2880736090" sldId="439"/>
            <ac:picMk id="11" creationId="{3B9FDB91-0278-973A-4455-33DA94B054E3}"/>
          </ac:picMkLst>
        </pc:picChg>
        <pc:picChg chg="add del mod">
          <ac:chgData name="Brenden Eum" userId="44ab4693-4e2c-41e8-b41c-b7f3140c20bd" providerId="ADAL" clId="{A9E2F2F9-6197-46C0-AC96-BD5AD71C2E4C}" dt="2023-05-05T05:08:27.199" v="697"/>
          <ac:picMkLst>
            <pc:docMk/>
            <pc:sldMk cId="2880736090" sldId="439"/>
            <ac:picMk id="12" creationId="{6B3E8C34-CE19-C029-D04E-5A73306FDA59}"/>
          </ac:picMkLst>
        </pc:picChg>
        <pc:picChg chg="add mod">
          <ac:chgData name="Brenden Eum" userId="44ab4693-4e2c-41e8-b41c-b7f3140c20bd" providerId="ADAL" clId="{A9E2F2F9-6197-46C0-AC96-BD5AD71C2E4C}" dt="2023-05-05T05:09:49.817" v="706" actId="164"/>
          <ac:picMkLst>
            <pc:docMk/>
            <pc:sldMk cId="2880736090" sldId="439"/>
            <ac:picMk id="13" creationId="{315E95F6-AE47-3759-E198-5057F3D6B498}"/>
          </ac:picMkLst>
        </pc:picChg>
        <pc:picChg chg="add mod">
          <ac:chgData name="Brenden Eum" userId="44ab4693-4e2c-41e8-b41c-b7f3140c20bd" providerId="ADAL" clId="{A9E2F2F9-6197-46C0-AC96-BD5AD71C2E4C}" dt="2023-05-05T05:09:49.817" v="706" actId="164"/>
          <ac:picMkLst>
            <pc:docMk/>
            <pc:sldMk cId="2880736090" sldId="439"/>
            <ac:picMk id="14" creationId="{67AB5F2E-A446-552F-A4AC-CE262B1435ED}"/>
          </ac:picMkLst>
        </pc:picChg>
      </pc:sldChg>
      <pc:sldChg chg="modSp add modTransition">
        <pc:chgData name="Brenden Eum" userId="44ab4693-4e2c-41e8-b41c-b7f3140c20bd" providerId="ADAL" clId="{A9E2F2F9-6197-46C0-AC96-BD5AD71C2E4C}" dt="2023-05-05T17:23:08.757" v="1827" actId="115"/>
        <pc:sldMkLst>
          <pc:docMk/>
          <pc:sldMk cId="1398920335" sldId="440"/>
        </pc:sldMkLst>
        <pc:spChg chg="mod">
          <ac:chgData name="Brenden Eum" userId="44ab4693-4e2c-41e8-b41c-b7f3140c20bd" providerId="ADAL" clId="{A9E2F2F9-6197-46C0-AC96-BD5AD71C2E4C}" dt="2023-05-05T17:23:08.757" v="1827" actId="115"/>
          <ac:spMkLst>
            <pc:docMk/>
            <pc:sldMk cId="1398920335" sldId="440"/>
            <ac:spMk id="2" creationId="{8D0E823F-E5CB-C758-4710-686ED50DC0EF}"/>
          </ac:spMkLst>
        </pc:spChg>
      </pc:sldChg>
      <pc:sldChg chg="modSp new del mod">
        <pc:chgData name="Brenden Eum" userId="44ab4693-4e2c-41e8-b41c-b7f3140c20bd" providerId="ADAL" clId="{A9E2F2F9-6197-46C0-AC96-BD5AD71C2E4C}" dt="2023-05-13T21:26:04.857" v="1996" actId="47"/>
        <pc:sldMkLst>
          <pc:docMk/>
          <pc:sldMk cId="1945147995" sldId="441"/>
        </pc:sldMkLst>
        <pc:spChg chg="mod">
          <ac:chgData name="Brenden Eum" userId="44ab4693-4e2c-41e8-b41c-b7f3140c20bd" providerId="ADAL" clId="{A9E2F2F9-6197-46C0-AC96-BD5AD71C2E4C}" dt="2023-05-13T21:25:46.540" v="1956" actId="20577"/>
          <ac:spMkLst>
            <pc:docMk/>
            <pc:sldMk cId="1945147995" sldId="441"/>
            <ac:spMk id="2" creationId="{48D48904-0588-77BA-EAD2-1E38624A1901}"/>
          </ac:spMkLst>
        </pc:spChg>
        <pc:spChg chg="mod">
          <ac:chgData name="Brenden Eum" userId="44ab4693-4e2c-41e8-b41c-b7f3140c20bd" providerId="ADAL" clId="{A9E2F2F9-6197-46C0-AC96-BD5AD71C2E4C}" dt="2023-05-13T21:25:53.989" v="1995" actId="20577"/>
          <ac:spMkLst>
            <pc:docMk/>
            <pc:sldMk cId="1945147995" sldId="441"/>
            <ac:spMk id="3" creationId="{97D61684-F7AC-0B9C-068B-6CF149F95204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13T21:41:47.675" v="2633" actId="1076"/>
        <pc:sldMkLst>
          <pc:docMk/>
          <pc:sldMk cId="1999725016" sldId="441"/>
        </pc:sldMkLst>
        <pc:spChg chg="mod">
          <ac:chgData name="Brenden Eum" userId="44ab4693-4e2c-41e8-b41c-b7f3140c20bd" providerId="ADAL" clId="{A9E2F2F9-6197-46C0-AC96-BD5AD71C2E4C}" dt="2023-05-13T21:41:38.743" v="2632" actId="20577"/>
          <ac:spMkLst>
            <pc:docMk/>
            <pc:sldMk cId="1999725016" sldId="441"/>
            <ac:spMk id="3" creationId="{D4F7913F-C9B3-8202-6D12-34A28E82B5EC}"/>
          </ac:spMkLst>
        </pc:spChg>
        <pc:spChg chg="del">
          <ac:chgData name="Brenden Eum" userId="44ab4693-4e2c-41e8-b41c-b7f3140c20bd" providerId="ADAL" clId="{A9E2F2F9-6197-46C0-AC96-BD5AD71C2E4C}" dt="2023-05-13T21:26:10.311" v="2001" actId="478"/>
          <ac:spMkLst>
            <pc:docMk/>
            <pc:sldMk cId="1999725016" sldId="441"/>
            <ac:spMk id="6" creationId="{AC513313-8B9E-E06B-314E-61E802E12DAD}"/>
          </ac:spMkLst>
        </pc:spChg>
        <pc:spChg chg="del">
          <ac:chgData name="Brenden Eum" userId="44ab4693-4e2c-41e8-b41c-b7f3140c20bd" providerId="ADAL" clId="{A9E2F2F9-6197-46C0-AC96-BD5AD71C2E4C}" dt="2023-05-13T21:26:08.938" v="1998" actId="478"/>
          <ac:spMkLst>
            <pc:docMk/>
            <pc:sldMk cId="1999725016" sldId="441"/>
            <ac:spMk id="7" creationId="{32828685-2A9F-6306-5B71-CCB350EBC697}"/>
          </ac:spMkLst>
        </pc:spChg>
        <pc:spChg chg="del">
          <ac:chgData name="Brenden Eum" userId="44ab4693-4e2c-41e8-b41c-b7f3140c20bd" providerId="ADAL" clId="{A9E2F2F9-6197-46C0-AC96-BD5AD71C2E4C}" dt="2023-05-13T21:26:09.321" v="1999" actId="478"/>
          <ac:spMkLst>
            <pc:docMk/>
            <pc:sldMk cId="1999725016" sldId="441"/>
            <ac:spMk id="8" creationId="{B70933BA-02D1-FC5A-E43A-376839F1B709}"/>
          </ac:spMkLst>
        </pc:spChg>
        <pc:spChg chg="del">
          <ac:chgData name="Brenden Eum" userId="44ab4693-4e2c-41e8-b41c-b7f3140c20bd" providerId="ADAL" clId="{A9E2F2F9-6197-46C0-AC96-BD5AD71C2E4C}" dt="2023-05-13T21:26:09.797" v="2000" actId="478"/>
          <ac:spMkLst>
            <pc:docMk/>
            <pc:sldMk cId="1999725016" sldId="441"/>
            <ac:spMk id="9" creationId="{A45C29C6-8086-489D-8CBF-ED5797B7C247}"/>
          </ac:spMkLst>
        </pc:spChg>
        <pc:spChg chg="add mod">
          <ac:chgData name="Brenden Eum" userId="44ab4693-4e2c-41e8-b41c-b7f3140c20bd" providerId="ADAL" clId="{A9E2F2F9-6197-46C0-AC96-BD5AD71C2E4C}" dt="2023-05-13T21:29:09.039" v="2211"/>
          <ac:spMkLst>
            <pc:docMk/>
            <pc:sldMk cId="1999725016" sldId="441"/>
            <ac:spMk id="10" creationId="{E06624F1-2752-366D-067D-04D09952E5F4}"/>
          </ac:spMkLst>
        </pc:spChg>
        <pc:spChg chg="add mod">
          <ac:chgData name="Brenden Eum" userId="44ab4693-4e2c-41e8-b41c-b7f3140c20bd" providerId="ADAL" clId="{A9E2F2F9-6197-46C0-AC96-BD5AD71C2E4C}" dt="2023-05-13T21:29:15.580" v="2215" actId="1076"/>
          <ac:spMkLst>
            <pc:docMk/>
            <pc:sldMk cId="1999725016" sldId="441"/>
            <ac:spMk id="11" creationId="{09E9E148-50EB-5017-672B-93768CF917DF}"/>
          </ac:spMkLst>
        </pc:spChg>
        <pc:spChg chg="add mod">
          <ac:chgData name="Brenden Eum" userId="44ab4693-4e2c-41e8-b41c-b7f3140c20bd" providerId="ADAL" clId="{A9E2F2F9-6197-46C0-AC96-BD5AD71C2E4C}" dt="2023-05-13T21:41:47.675" v="2633" actId="1076"/>
          <ac:spMkLst>
            <pc:docMk/>
            <pc:sldMk cId="1999725016" sldId="441"/>
            <ac:spMk id="12" creationId="{55425296-F933-6BA2-AA53-81B1836AE182}"/>
          </ac:spMkLst>
        </pc:spChg>
        <pc:spChg chg="add mod">
          <ac:chgData name="Brenden Eum" userId="44ab4693-4e2c-41e8-b41c-b7f3140c20bd" providerId="ADAL" clId="{A9E2F2F9-6197-46C0-AC96-BD5AD71C2E4C}" dt="2023-05-13T21:29:51.554" v="2221" actId="1076"/>
          <ac:spMkLst>
            <pc:docMk/>
            <pc:sldMk cId="1999725016" sldId="441"/>
            <ac:spMk id="13" creationId="{2173D320-F051-438B-7084-32CBE5844A7A}"/>
          </ac:spMkLst>
        </pc:spChg>
      </pc:sldChg>
      <pc:sldChg chg="addSp delSp modSp add del mod addAnim delAnim">
        <pc:chgData name="Brenden Eum" userId="44ab4693-4e2c-41e8-b41c-b7f3140c20bd" providerId="ADAL" clId="{A9E2F2F9-6197-46C0-AC96-BD5AD71C2E4C}" dt="2023-05-13T21:23:15.585" v="1914"/>
        <pc:sldMkLst>
          <pc:docMk/>
          <pc:sldMk cId="2822789270" sldId="441"/>
        </pc:sldMkLst>
        <pc:picChg chg="add del">
          <ac:chgData name="Brenden Eum" userId="44ab4693-4e2c-41e8-b41c-b7f3140c20bd" providerId="ADAL" clId="{A9E2F2F9-6197-46C0-AC96-BD5AD71C2E4C}" dt="2023-05-13T21:23:15.047" v="1913" actId="478"/>
          <ac:picMkLst>
            <pc:docMk/>
            <pc:sldMk cId="2822789270" sldId="441"/>
            <ac:picMk id="20" creationId="{18ADEB1D-4482-CCA0-FECE-D2A105C27652}"/>
          </ac:picMkLst>
        </pc:picChg>
        <pc:picChg chg="add del mod">
          <ac:chgData name="Brenden Eum" userId="44ab4693-4e2c-41e8-b41c-b7f3140c20bd" providerId="ADAL" clId="{A9E2F2F9-6197-46C0-AC96-BD5AD71C2E4C}" dt="2023-05-13T21:23:14.331" v="1912"/>
          <ac:picMkLst>
            <pc:docMk/>
            <pc:sldMk cId="2822789270" sldId="441"/>
            <ac:picMk id="1026" creationId="{7AB815DF-630E-F37E-6CD3-E03C61D680E1}"/>
          </ac:picMkLst>
        </pc:picChg>
      </pc:sldChg>
      <pc:sldChg chg="addSp delSp modSp add mod ord delAnim modAnim">
        <pc:chgData name="Brenden Eum" userId="44ab4693-4e2c-41e8-b41c-b7f3140c20bd" providerId="ADAL" clId="{A9E2F2F9-6197-46C0-AC96-BD5AD71C2E4C}" dt="2023-05-13T21:35:16.157" v="2312" actId="115"/>
        <pc:sldMkLst>
          <pc:docMk/>
          <pc:sldMk cId="3055558823" sldId="442"/>
        </pc:sldMkLst>
        <pc:spChg chg="mod">
          <ac:chgData name="Brenden Eum" userId="44ab4693-4e2c-41e8-b41c-b7f3140c20bd" providerId="ADAL" clId="{A9E2F2F9-6197-46C0-AC96-BD5AD71C2E4C}" dt="2023-05-13T21:35:16.157" v="2312" actId="115"/>
          <ac:spMkLst>
            <pc:docMk/>
            <pc:sldMk cId="3055558823" sldId="442"/>
            <ac:spMk id="4" creationId="{ED85FEBE-F7A0-4C94-0AC0-86FE1ED05A13}"/>
          </ac:spMkLst>
        </pc:spChg>
        <pc:spChg chg="add del mod">
          <ac:chgData name="Brenden Eum" userId="44ab4693-4e2c-41e8-b41c-b7f3140c20bd" providerId="ADAL" clId="{A9E2F2F9-6197-46C0-AC96-BD5AD71C2E4C}" dt="2023-05-13T21:31:04.589" v="2240" actId="478"/>
          <ac:spMkLst>
            <pc:docMk/>
            <pc:sldMk cId="3055558823" sldId="442"/>
            <ac:spMk id="7" creationId="{C4852FB9-2A04-C7CD-DCF1-924549570685}"/>
          </ac:spMkLst>
        </pc:spChg>
        <pc:spChg chg="add mod">
          <ac:chgData name="Brenden Eum" userId="44ab4693-4e2c-41e8-b41c-b7f3140c20bd" providerId="ADAL" clId="{A9E2F2F9-6197-46C0-AC96-BD5AD71C2E4C}" dt="2023-05-13T21:31:48.055" v="2270" actId="1076"/>
          <ac:spMkLst>
            <pc:docMk/>
            <pc:sldMk cId="3055558823" sldId="442"/>
            <ac:spMk id="8" creationId="{B1E070F5-1F64-5FB0-5343-06BABA894FD0}"/>
          </ac:spMkLst>
        </pc:spChg>
        <pc:spChg chg="mod">
          <ac:chgData name="Brenden Eum" userId="44ab4693-4e2c-41e8-b41c-b7f3140c20bd" providerId="ADAL" clId="{A9E2F2F9-6197-46C0-AC96-BD5AD71C2E4C}" dt="2023-05-13T21:30:56.464" v="2235" actId="20577"/>
          <ac:spMkLst>
            <pc:docMk/>
            <pc:sldMk cId="3055558823" sldId="442"/>
            <ac:spMk id="10" creationId="{E06624F1-2752-366D-067D-04D09952E5F4}"/>
          </ac:spMkLst>
        </pc:spChg>
        <pc:spChg chg="del">
          <ac:chgData name="Brenden Eum" userId="44ab4693-4e2c-41e8-b41c-b7f3140c20bd" providerId="ADAL" clId="{A9E2F2F9-6197-46C0-AC96-BD5AD71C2E4C}" dt="2023-05-13T21:30:39.895" v="2232" actId="478"/>
          <ac:spMkLst>
            <pc:docMk/>
            <pc:sldMk cId="3055558823" sldId="442"/>
            <ac:spMk id="13" creationId="{2173D320-F051-438B-7084-32CBE5844A7A}"/>
          </ac:spMkLst>
        </pc:spChg>
        <pc:picChg chg="add mod">
          <ac:chgData name="Brenden Eum" userId="44ab4693-4e2c-41e8-b41c-b7f3140c20bd" providerId="ADAL" clId="{A9E2F2F9-6197-46C0-AC96-BD5AD71C2E4C}" dt="2023-05-13T21:31:42.166" v="2269" actId="1038"/>
          <ac:picMkLst>
            <pc:docMk/>
            <pc:sldMk cId="3055558823" sldId="442"/>
            <ac:picMk id="6" creationId="{F93C9652-58AA-E204-25E7-F2946E3925C6}"/>
          </ac:picMkLst>
        </pc:picChg>
      </pc:sldChg>
      <pc:sldChg chg="addSp delSp modSp add mod modAnim">
        <pc:chgData name="Brenden Eum" userId="44ab4693-4e2c-41e8-b41c-b7f3140c20bd" providerId="ADAL" clId="{A9E2F2F9-6197-46C0-AC96-BD5AD71C2E4C}" dt="2023-05-13T21:35:23.911" v="2316" actId="115"/>
        <pc:sldMkLst>
          <pc:docMk/>
          <pc:sldMk cId="2476314067" sldId="443"/>
        </pc:sldMkLst>
        <pc:spChg chg="mod">
          <ac:chgData name="Brenden Eum" userId="44ab4693-4e2c-41e8-b41c-b7f3140c20bd" providerId="ADAL" clId="{A9E2F2F9-6197-46C0-AC96-BD5AD71C2E4C}" dt="2023-05-13T21:35:23.911" v="2316" actId="115"/>
          <ac:spMkLst>
            <pc:docMk/>
            <pc:sldMk cId="2476314067" sldId="443"/>
            <ac:spMk id="4" creationId="{ED85FEBE-F7A0-4C94-0AC0-86FE1ED05A13}"/>
          </ac:spMkLst>
        </pc:spChg>
        <pc:spChg chg="add mod">
          <ac:chgData name="Brenden Eum" userId="44ab4693-4e2c-41e8-b41c-b7f3140c20bd" providerId="ADAL" clId="{A9E2F2F9-6197-46C0-AC96-BD5AD71C2E4C}" dt="2023-05-13T21:34:27.143" v="2305" actId="1076"/>
          <ac:spMkLst>
            <pc:docMk/>
            <pc:sldMk cId="2476314067" sldId="443"/>
            <ac:spMk id="6" creationId="{99A789AF-7514-209F-8D36-C1DBF38AF06F}"/>
          </ac:spMkLst>
        </pc:spChg>
        <pc:spChg chg="add del">
          <ac:chgData name="Brenden Eum" userId="44ab4693-4e2c-41e8-b41c-b7f3140c20bd" providerId="ADAL" clId="{A9E2F2F9-6197-46C0-AC96-BD5AD71C2E4C}" dt="2023-05-13T21:32:48.131" v="2279" actId="478"/>
          <ac:spMkLst>
            <pc:docMk/>
            <pc:sldMk cId="2476314067" sldId="443"/>
            <ac:spMk id="10" creationId="{E06624F1-2752-366D-067D-04D09952E5F4}"/>
          </ac:spMkLst>
        </pc:spChg>
        <pc:spChg chg="add del">
          <ac:chgData name="Brenden Eum" userId="44ab4693-4e2c-41e8-b41c-b7f3140c20bd" providerId="ADAL" clId="{A9E2F2F9-6197-46C0-AC96-BD5AD71C2E4C}" dt="2023-05-13T21:32:49.081" v="2280" actId="478"/>
          <ac:spMkLst>
            <pc:docMk/>
            <pc:sldMk cId="2476314067" sldId="443"/>
            <ac:spMk id="11" creationId="{09E9E148-50EB-5017-672B-93768CF917DF}"/>
          </ac:spMkLst>
        </pc:spChg>
        <pc:grpChg chg="add del mod">
          <ac:chgData name="Brenden Eum" userId="44ab4693-4e2c-41e8-b41c-b7f3140c20bd" providerId="ADAL" clId="{A9E2F2F9-6197-46C0-AC96-BD5AD71C2E4C}" dt="2023-05-13T21:33:47.491" v="2288" actId="478"/>
          <ac:grpSpMkLst>
            <pc:docMk/>
            <pc:sldMk cId="2476314067" sldId="443"/>
            <ac:grpSpMk id="8" creationId="{A03DC966-21B8-4F33-D117-6A6058153060}"/>
          </ac:grpSpMkLst>
        </pc:grpChg>
        <pc:picChg chg="add mod modCrop">
          <ac:chgData name="Brenden Eum" userId="44ab4693-4e2c-41e8-b41c-b7f3140c20bd" providerId="ADAL" clId="{A9E2F2F9-6197-46C0-AC96-BD5AD71C2E4C}" dt="2023-05-13T21:34:25.440" v="2304" actId="1076"/>
          <ac:picMkLst>
            <pc:docMk/>
            <pc:sldMk cId="2476314067" sldId="443"/>
            <ac:picMk id="7" creationId="{46959F2F-E2ED-18A6-D99A-CB3B3780B986}"/>
          </ac:picMkLst>
        </pc:picChg>
        <pc:picChg chg="mod topLvl modCrop">
          <ac:chgData name="Brenden Eum" userId="44ab4693-4e2c-41e8-b41c-b7f3140c20bd" providerId="ADAL" clId="{A9E2F2F9-6197-46C0-AC96-BD5AD71C2E4C}" dt="2023-05-13T21:34:21.804" v="2302" actId="1076"/>
          <ac:picMkLst>
            <pc:docMk/>
            <pc:sldMk cId="2476314067" sldId="443"/>
            <ac:picMk id="9" creationId="{6DAF3025-EECE-2155-37F3-9EDCAB50EA45}"/>
          </ac:picMkLst>
        </pc:picChg>
        <pc:picChg chg="del mod topLvl">
          <ac:chgData name="Brenden Eum" userId="44ab4693-4e2c-41e8-b41c-b7f3140c20bd" providerId="ADAL" clId="{A9E2F2F9-6197-46C0-AC96-BD5AD71C2E4C}" dt="2023-05-13T21:33:47.491" v="2288" actId="478"/>
          <ac:picMkLst>
            <pc:docMk/>
            <pc:sldMk cId="2476314067" sldId="443"/>
            <ac:picMk id="14" creationId="{E959C784-8830-CE90-3CE3-3DED5BD934AD}"/>
          </ac:picMkLst>
        </pc:picChg>
      </pc:sldChg>
      <pc:sldChg chg="addSp delSp modSp add mod delAnim modAnim">
        <pc:chgData name="Brenden Eum" userId="44ab4693-4e2c-41e8-b41c-b7f3140c20bd" providerId="ADAL" clId="{A9E2F2F9-6197-46C0-AC96-BD5AD71C2E4C}" dt="2023-05-13T21:39:24.567" v="2360" actId="115"/>
        <pc:sldMkLst>
          <pc:docMk/>
          <pc:sldMk cId="1896608966" sldId="444"/>
        </pc:sldMkLst>
        <pc:spChg chg="mod">
          <ac:chgData name="Brenden Eum" userId="44ab4693-4e2c-41e8-b41c-b7f3140c20bd" providerId="ADAL" clId="{A9E2F2F9-6197-46C0-AC96-BD5AD71C2E4C}" dt="2023-05-13T21:39:24.567" v="2360" actId="115"/>
          <ac:spMkLst>
            <pc:docMk/>
            <pc:sldMk cId="1896608966" sldId="444"/>
            <ac:spMk id="4" creationId="{ED85FEBE-F7A0-4C94-0AC0-86FE1ED05A13}"/>
          </ac:spMkLst>
        </pc:spChg>
        <pc:spChg chg="add mod">
          <ac:chgData name="Brenden Eum" userId="44ab4693-4e2c-41e8-b41c-b7f3140c20bd" providerId="ADAL" clId="{A9E2F2F9-6197-46C0-AC96-BD5AD71C2E4C}" dt="2023-05-13T21:35:57.192" v="2320" actId="1076"/>
          <ac:spMkLst>
            <pc:docMk/>
            <pc:sldMk cId="1896608966" sldId="444"/>
            <ac:spMk id="6" creationId="{2FE8F819-99D0-5E35-F3AF-E9FD3C6EFF89}"/>
          </ac:spMkLst>
        </pc:spChg>
        <pc:spChg chg="add mod">
          <ac:chgData name="Brenden Eum" userId="44ab4693-4e2c-41e8-b41c-b7f3140c20bd" providerId="ADAL" clId="{A9E2F2F9-6197-46C0-AC96-BD5AD71C2E4C}" dt="2023-05-13T21:37:55.333" v="2343" actId="164"/>
          <ac:spMkLst>
            <pc:docMk/>
            <pc:sldMk cId="1896608966" sldId="444"/>
            <ac:spMk id="9" creationId="{26EC9254-4049-DB46-4092-D2750406ABD6}"/>
          </ac:spMkLst>
        </pc:spChg>
        <pc:spChg chg="del">
          <ac:chgData name="Brenden Eum" userId="44ab4693-4e2c-41e8-b41c-b7f3140c20bd" providerId="ADAL" clId="{A9E2F2F9-6197-46C0-AC96-BD5AD71C2E4C}" dt="2023-05-13T21:35:47.674" v="2318" actId="478"/>
          <ac:spMkLst>
            <pc:docMk/>
            <pc:sldMk cId="1896608966" sldId="444"/>
            <ac:spMk id="12" creationId="{55425296-F933-6BA2-AA53-81B1836AE182}"/>
          </ac:spMkLst>
        </pc:spChg>
        <pc:grpChg chg="add mod">
          <ac:chgData name="Brenden Eum" userId="44ab4693-4e2c-41e8-b41c-b7f3140c20bd" providerId="ADAL" clId="{A9E2F2F9-6197-46C0-AC96-BD5AD71C2E4C}" dt="2023-05-13T21:37:55.333" v="2343" actId="164"/>
          <ac:grpSpMkLst>
            <pc:docMk/>
            <pc:sldMk cId="1896608966" sldId="444"/>
            <ac:grpSpMk id="16" creationId="{80626BDA-6543-560D-41F7-E1D8FF22546F}"/>
          </ac:grpSpMkLst>
        </pc:grpChg>
        <pc:picChg chg="add mod modCrop">
          <ac:chgData name="Brenden Eum" userId="44ab4693-4e2c-41e8-b41c-b7f3140c20bd" providerId="ADAL" clId="{A9E2F2F9-6197-46C0-AC96-BD5AD71C2E4C}" dt="2023-05-13T21:37:55.333" v="2343" actId="164"/>
          <ac:picMkLst>
            <pc:docMk/>
            <pc:sldMk cId="1896608966" sldId="444"/>
            <ac:picMk id="7" creationId="{0401D7C0-4F1B-19D3-63F9-0FA7176EB001}"/>
          </ac:picMkLst>
        </pc:picChg>
        <pc:picChg chg="add mod modCrop">
          <ac:chgData name="Brenden Eum" userId="44ab4693-4e2c-41e8-b41c-b7f3140c20bd" providerId="ADAL" clId="{A9E2F2F9-6197-46C0-AC96-BD5AD71C2E4C}" dt="2023-05-13T21:37:55.333" v="2343" actId="164"/>
          <ac:picMkLst>
            <pc:docMk/>
            <pc:sldMk cId="1896608966" sldId="444"/>
            <ac:picMk id="8" creationId="{43EEBAFA-7F06-CEDB-2867-3E398B280170}"/>
          </ac:picMkLst>
        </pc:picChg>
        <pc:cxnChg chg="add mod">
          <ac:chgData name="Brenden Eum" userId="44ab4693-4e2c-41e8-b41c-b7f3140c20bd" providerId="ADAL" clId="{A9E2F2F9-6197-46C0-AC96-BD5AD71C2E4C}" dt="2023-05-13T21:37:55.333" v="2343" actId="164"/>
          <ac:cxnSpMkLst>
            <pc:docMk/>
            <pc:sldMk cId="1896608966" sldId="444"/>
            <ac:cxnSpMk id="15" creationId="{61A71B2B-645C-1D69-B97B-B044B923BE92}"/>
          </ac:cxnSpMkLst>
        </pc:cxnChg>
      </pc:sldChg>
      <pc:sldChg chg="addSp delSp modSp add mod delAnim">
        <pc:chgData name="Brenden Eum" userId="44ab4693-4e2c-41e8-b41c-b7f3140c20bd" providerId="ADAL" clId="{A9E2F2F9-6197-46C0-AC96-BD5AD71C2E4C}" dt="2023-05-13T21:39:28.284" v="2362" actId="115"/>
        <pc:sldMkLst>
          <pc:docMk/>
          <pc:sldMk cId="3979484297" sldId="445"/>
        </pc:sldMkLst>
        <pc:spChg chg="mod">
          <ac:chgData name="Brenden Eum" userId="44ab4693-4e2c-41e8-b41c-b7f3140c20bd" providerId="ADAL" clId="{A9E2F2F9-6197-46C0-AC96-BD5AD71C2E4C}" dt="2023-05-13T21:39:28.284" v="2362" actId="115"/>
          <ac:spMkLst>
            <pc:docMk/>
            <pc:sldMk cId="3979484297" sldId="445"/>
            <ac:spMk id="4" creationId="{ED85FEBE-F7A0-4C94-0AC0-86FE1ED05A13}"/>
          </ac:spMkLst>
        </pc:spChg>
        <pc:spChg chg="del">
          <ac:chgData name="Brenden Eum" userId="44ab4693-4e2c-41e8-b41c-b7f3140c20bd" providerId="ADAL" clId="{A9E2F2F9-6197-46C0-AC96-BD5AD71C2E4C}" dt="2023-05-13T21:38:33.696" v="2349" actId="478"/>
          <ac:spMkLst>
            <pc:docMk/>
            <pc:sldMk cId="3979484297" sldId="445"/>
            <ac:spMk id="6" creationId="{2FE8F819-99D0-5E35-F3AF-E9FD3C6EFF89}"/>
          </ac:spMkLst>
        </pc:spChg>
        <pc:spChg chg="del">
          <ac:chgData name="Brenden Eum" userId="44ab4693-4e2c-41e8-b41c-b7f3140c20bd" providerId="ADAL" clId="{A9E2F2F9-6197-46C0-AC96-BD5AD71C2E4C}" dt="2023-05-13T21:38:38.307" v="2353" actId="478"/>
          <ac:spMkLst>
            <pc:docMk/>
            <pc:sldMk cId="3979484297" sldId="445"/>
            <ac:spMk id="10" creationId="{E06624F1-2752-366D-067D-04D09952E5F4}"/>
          </ac:spMkLst>
        </pc:spChg>
        <pc:spChg chg="add mod">
          <ac:chgData name="Brenden Eum" userId="44ab4693-4e2c-41e8-b41c-b7f3140c20bd" providerId="ADAL" clId="{A9E2F2F9-6197-46C0-AC96-BD5AD71C2E4C}" dt="2023-05-13T21:38:37.146" v="2352" actId="1076"/>
          <ac:spMkLst>
            <pc:docMk/>
            <pc:sldMk cId="3979484297" sldId="445"/>
            <ac:spMk id="12" creationId="{A4E136BB-7D06-78CD-6074-485C5E057B1B}"/>
          </ac:spMkLst>
        </pc:spChg>
        <pc:grpChg chg="del">
          <ac:chgData name="Brenden Eum" userId="44ab4693-4e2c-41e8-b41c-b7f3140c20bd" providerId="ADAL" clId="{A9E2F2F9-6197-46C0-AC96-BD5AD71C2E4C}" dt="2023-05-13T21:38:34.354" v="2350" actId="478"/>
          <ac:grpSpMkLst>
            <pc:docMk/>
            <pc:sldMk cId="3979484297" sldId="445"/>
            <ac:grpSpMk id="16" creationId="{80626BDA-6543-560D-41F7-E1D8FF22546F}"/>
          </ac:grpSpMkLst>
        </pc:grpChg>
      </pc:sldChg>
      <pc:sldChg chg="addSp modSp add mod modAnim">
        <pc:chgData name="Brenden Eum" userId="44ab4693-4e2c-41e8-b41c-b7f3140c20bd" providerId="ADAL" clId="{A9E2F2F9-6197-46C0-AC96-BD5AD71C2E4C}" dt="2023-05-13T21:43:03.806" v="2660"/>
        <pc:sldMkLst>
          <pc:docMk/>
          <pc:sldMk cId="3220736438" sldId="446"/>
        </pc:sldMkLst>
        <pc:spChg chg="mod">
          <ac:chgData name="Brenden Eum" userId="44ab4693-4e2c-41e8-b41c-b7f3140c20bd" providerId="ADAL" clId="{A9E2F2F9-6197-46C0-AC96-BD5AD71C2E4C}" dt="2023-05-13T21:39:31.008" v="2364" actId="115"/>
          <ac:spMkLst>
            <pc:docMk/>
            <pc:sldMk cId="3220736438" sldId="446"/>
            <ac:spMk id="4" creationId="{ED85FEBE-F7A0-4C94-0AC0-86FE1ED05A13}"/>
          </ac:spMkLst>
        </pc:spChg>
        <pc:spChg chg="add mod">
          <ac:chgData name="Brenden Eum" userId="44ab4693-4e2c-41e8-b41c-b7f3140c20bd" providerId="ADAL" clId="{A9E2F2F9-6197-46C0-AC96-BD5AD71C2E4C}" dt="2023-05-13T21:39:10.742" v="2356" actId="1076"/>
          <ac:spMkLst>
            <pc:docMk/>
            <pc:sldMk cId="3220736438" sldId="446"/>
            <ac:spMk id="6" creationId="{53EFDBDA-1657-76A4-9041-43C0937D467B}"/>
          </ac:spMkLst>
        </pc:spChg>
        <pc:spChg chg="mod">
          <ac:chgData name="Brenden Eum" userId="44ab4693-4e2c-41e8-b41c-b7f3140c20bd" providerId="ADAL" clId="{A9E2F2F9-6197-46C0-AC96-BD5AD71C2E4C}" dt="2023-05-13T21:42:50.065" v="2659" actId="20577"/>
          <ac:spMkLst>
            <pc:docMk/>
            <pc:sldMk cId="3220736438" sldId="446"/>
            <ac:spMk id="9" creationId="{02A731A3-DAD7-A397-19F7-BE76801F9EBE}"/>
          </ac:spMkLst>
        </pc:spChg>
        <pc:grpChg chg="add mod">
          <ac:chgData name="Brenden Eum" userId="44ab4693-4e2c-41e8-b41c-b7f3140c20bd" providerId="ADAL" clId="{A9E2F2F9-6197-46C0-AC96-BD5AD71C2E4C}" dt="2023-05-13T21:39:13.409" v="2357"/>
          <ac:grpSpMkLst>
            <pc:docMk/>
            <pc:sldMk cId="3220736438" sldId="446"/>
            <ac:grpSpMk id="7" creationId="{B5B2C139-958E-B3F5-4D63-9AB72A43E86A}"/>
          </ac:grpSpMkLst>
        </pc:grpChg>
        <pc:picChg chg="mod">
          <ac:chgData name="Brenden Eum" userId="44ab4693-4e2c-41e8-b41c-b7f3140c20bd" providerId="ADAL" clId="{A9E2F2F9-6197-46C0-AC96-BD5AD71C2E4C}" dt="2023-05-13T21:39:13.409" v="2357"/>
          <ac:picMkLst>
            <pc:docMk/>
            <pc:sldMk cId="3220736438" sldId="446"/>
            <ac:picMk id="8" creationId="{BD52434D-1339-CBC2-BC28-0901D8FB5701}"/>
          </ac:picMkLst>
        </pc:picChg>
      </pc:sldChg>
      <pc:sldChg chg="addSp delSp modSp add mod delAnim modShow">
        <pc:chgData name="Brenden Eum" userId="44ab4693-4e2c-41e8-b41c-b7f3140c20bd" providerId="ADAL" clId="{A9E2F2F9-6197-46C0-AC96-BD5AD71C2E4C}" dt="2023-05-13T22:34:14.817" v="3365" actId="729"/>
        <pc:sldMkLst>
          <pc:docMk/>
          <pc:sldMk cId="4239042826" sldId="447"/>
        </pc:sldMkLst>
        <pc:spChg chg="mod">
          <ac:chgData name="Brenden Eum" userId="44ab4693-4e2c-41e8-b41c-b7f3140c20bd" providerId="ADAL" clId="{A9E2F2F9-6197-46C0-AC96-BD5AD71C2E4C}" dt="2023-05-13T21:48:21.900" v="2736" actId="6549"/>
          <ac:spMkLst>
            <pc:docMk/>
            <pc:sldMk cId="4239042826" sldId="447"/>
            <ac:spMk id="8" creationId="{FF4B482B-14DB-35EE-B143-6AAF2A696D4B}"/>
          </ac:spMkLst>
        </pc:spChg>
        <pc:spChg chg="del">
          <ac:chgData name="Brenden Eum" userId="44ab4693-4e2c-41e8-b41c-b7f3140c20bd" providerId="ADAL" clId="{A9E2F2F9-6197-46C0-AC96-BD5AD71C2E4C}" dt="2023-05-13T21:47:42.381" v="2670" actId="478"/>
          <ac:spMkLst>
            <pc:docMk/>
            <pc:sldMk cId="4239042826" sldId="447"/>
            <ac:spMk id="11" creationId="{0326D1CD-E816-CCE8-FE19-C3BDC6049288}"/>
          </ac:spMkLst>
        </pc:spChg>
        <pc:spChg chg="del mod">
          <ac:chgData name="Brenden Eum" userId="44ab4693-4e2c-41e8-b41c-b7f3140c20bd" providerId="ADAL" clId="{A9E2F2F9-6197-46C0-AC96-BD5AD71C2E4C}" dt="2023-05-13T21:47:43.483" v="2672" actId="478"/>
          <ac:spMkLst>
            <pc:docMk/>
            <pc:sldMk cId="4239042826" sldId="447"/>
            <ac:spMk id="14" creationId="{84B96828-0DB0-EBAB-78D2-B9A97883D8F5}"/>
          </ac:spMkLst>
        </pc:spChg>
        <pc:spChg chg="del">
          <ac:chgData name="Brenden Eum" userId="44ab4693-4e2c-41e8-b41c-b7f3140c20bd" providerId="ADAL" clId="{A9E2F2F9-6197-46C0-AC96-BD5AD71C2E4C}" dt="2023-05-13T21:47:08.486" v="2665" actId="478"/>
          <ac:spMkLst>
            <pc:docMk/>
            <pc:sldMk cId="4239042826" sldId="447"/>
            <ac:spMk id="18" creationId="{7293CA1E-F809-CD5E-F682-AC1A3B7DBB0F}"/>
          </ac:spMkLst>
        </pc:spChg>
        <pc:picChg chg="del">
          <ac:chgData name="Brenden Eum" userId="44ab4693-4e2c-41e8-b41c-b7f3140c20bd" providerId="ADAL" clId="{A9E2F2F9-6197-46C0-AC96-BD5AD71C2E4C}" dt="2023-05-13T21:47:07.593" v="2664" actId="478"/>
          <ac:picMkLst>
            <pc:docMk/>
            <pc:sldMk cId="4239042826" sldId="447"/>
            <ac:picMk id="4" creationId="{079DE924-D4DD-1ED2-47C1-E0C9600761A3}"/>
          </ac:picMkLst>
        </pc:picChg>
        <pc:picChg chg="del">
          <ac:chgData name="Brenden Eum" userId="44ab4693-4e2c-41e8-b41c-b7f3140c20bd" providerId="ADAL" clId="{A9E2F2F9-6197-46C0-AC96-BD5AD71C2E4C}" dt="2023-05-13T21:47:06.503" v="2662" actId="478"/>
          <ac:picMkLst>
            <pc:docMk/>
            <pc:sldMk cId="4239042826" sldId="447"/>
            <ac:picMk id="5" creationId="{72A49EF0-2C03-E304-6F7D-FBE950B5E172}"/>
          </ac:picMkLst>
        </pc:picChg>
        <pc:picChg chg="add del">
          <ac:chgData name="Brenden Eum" userId="44ab4693-4e2c-41e8-b41c-b7f3140c20bd" providerId="ADAL" clId="{A9E2F2F9-6197-46C0-AC96-BD5AD71C2E4C}" dt="2023-05-13T21:47:25.504" v="2667" actId="22"/>
          <ac:picMkLst>
            <pc:docMk/>
            <pc:sldMk cId="4239042826" sldId="447"/>
            <ac:picMk id="7" creationId="{49428C9A-5DBC-A837-079A-B9C369915019}"/>
          </ac:picMkLst>
        </pc:picChg>
        <pc:picChg chg="add del mod">
          <ac:chgData name="Brenden Eum" userId="44ab4693-4e2c-41e8-b41c-b7f3140c20bd" providerId="ADAL" clId="{A9E2F2F9-6197-46C0-AC96-BD5AD71C2E4C}" dt="2023-05-13T21:48:43.362" v="2743" actId="478"/>
          <ac:picMkLst>
            <pc:docMk/>
            <pc:sldMk cId="4239042826" sldId="447"/>
            <ac:picMk id="12" creationId="{35814450-4E4D-7169-6611-EBA18403B7B2}"/>
          </ac:picMkLst>
        </pc:picChg>
        <pc:picChg chg="add mod">
          <ac:chgData name="Brenden Eum" userId="44ab4693-4e2c-41e8-b41c-b7f3140c20bd" providerId="ADAL" clId="{A9E2F2F9-6197-46C0-AC96-BD5AD71C2E4C}" dt="2023-05-13T21:48:51.892" v="2760" actId="1035"/>
          <ac:picMkLst>
            <pc:docMk/>
            <pc:sldMk cId="4239042826" sldId="447"/>
            <ac:picMk id="13" creationId="{712451A9-6847-F2EF-6922-13F2ED2C1556}"/>
          </ac:picMkLst>
        </pc:picChg>
        <pc:cxnChg chg="del">
          <ac:chgData name="Brenden Eum" userId="44ab4693-4e2c-41e8-b41c-b7f3140c20bd" providerId="ADAL" clId="{A9E2F2F9-6197-46C0-AC96-BD5AD71C2E4C}" dt="2023-05-13T21:47:07.059" v="2663" actId="478"/>
          <ac:cxnSpMkLst>
            <pc:docMk/>
            <pc:sldMk cId="4239042826" sldId="447"/>
            <ac:cxnSpMk id="9" creationId="{5C01D7FC-F182-C2DA-B70A-D3E6FFE49D64}"/>
          </ac:cxnSpMkLst>
        </pc:cxnChg>
      </pc:sldChg>
      <pc:sldChg chg="addSp delSp modSp add mod ord modAnim">
        <pc:chgData name="Brenden Eum" userId="44ab4693-4e2c-41e8-b41c-b7f3140c20bd" providerId="ADAL" clId="{A9E2F2F9-6197-46C0-AC96-BD5AD71C2E4C}" dt="2023-05-13T21:56:35.658" v="2865"/>
        <pc:sldMkLst>
          <pc:docMk/>
          <pc:sldMk cId="747732047" sldId="448"/>
        </pc:sldMkLst>
        <pc:spChg chg="add del mod">
          <ac:chgData name="Brenden Eum" userId="44ab4693-4e2c-41e8-b41c-b7f3140c20bd" providerId="ADAL" clId="{A9E2F2F9-6197-46C0-AC96-BD5AD71C2E4C}" dt="2023-05-13T21:52:07.170" v="2776" actId="478"/>
          <ac:spMkLst>
            <pc:docMk/>
            <pc:sldMk cId="747732047" sldId="448"/>
            <ac:spMk id="6" creationId="{59F10EFC-7969-1662-EAE3-D3A9A488738B}"/>
          </ac:spMkLst>
        </pc:spChg>
        <pc:spChg chg="add del mod">
          <ac:chgData name="Brenden Eum" userId="44ab4693-4e2c-41e8-b41c-b7f3140c20bd" providerId="ADAL" clId="{A9E2F2F9-6197-46C0-AC96-BD5AD71C2E4C}" dt="2023-05-13T21:52:07.760" v="2777" actId="478"/>
          <ac:spMkLst>
            <pc:docMk/>
            <pc:sldMk cId="747732047" sldId="448"/>
            <ac:spMk id="7" creationId="{D557BC4D-6453-0728-1D48-29B38E4B8591}"/>
          </ac:spMkLst>
        </pc:spChg>
        <pc:spChg chg="add del mod">
          <ac:chgData name="Brenden Eum" userId="44ab4693-4e2c-41e8-b41c-b7f3140c20bd" providerId="ADAL" clId="{A9E2F2F9-6197-46C0-AC96-BD5AD71C2E4C}" dt="2023-05-13T21:53:04.161" v="2818" actId="478"/>
          <ac:spMkLst>
            <pc:docMk/>
            <pc:sldMk cId="747732047" sldId="448"/>
            <ac:spMk id="8" creationId="{2BF5609B-5CD7-804A-37D7-5BFCF60CB140}"/>
          </ac:spMkLst>
        </pc:spChg>
        <pc:spChg chg="add mod">
          <ac:chgData name="Brenden Eum" userId="44ab4693-4e2c-41e8-b41c-b7f3140c20bd" providerId="ADAL" clId="{A9E2F2F9-6197-46C0-AC96-BD5AD71C2E4C}" dt="2023-05-13T21:55:36.506" v="2852" actId="14100"/>
          <ac:spMkLst>
            <pc:docMk/>
            <pc:sldMk cId="747732047" sldId="448"/>
            <ac:spMk id="9" creationId="{CEF98390-D763-0F7A-041E-0A1DFEE935AC}"/>
          </ac:spMkLst>
        </pc:spChg>
        <pc:spChg chg="add mod">
          <ac:chgData name="Brenden Eum" userId="44ab4693-4e2c-41e8-b41c-b7f3140c20bd" providerId="ADAL" clId="{A9E2F2F9-6197-46C0-AC96-BD5AD71C2E4C}" dt="2023-05-13T21:55:40.824" v="2855" actId="14100"/>
          <ac:spMkLst>
            <pc:docMk/>
            <pc:sldMk cId="747732047" sldId="448"/>
            <ac:spMk id="10" creationId="{CD36C2BB-C8D4-A7FD-97A4-95E203DBFB47}"/>
          </ac:spMkLst>
        </pc:spChg>
        <pc:spChg chg="mod">
          <ac:chgData name="Brenden Eum" userId="44ab4693-4e2c-41e8-b41c-b7f3140c20bd" providerId="ADAL" clId="{A9E2F2F9-6197-46C0-AC96-BD5AD71C2E4C}" dt="2023-05-13T21:55:27.633" v="2848" actId="1076"/>
          <ac:spMkLst>
            <pc:docMk/>
            <pc:sldMk cId="747732047" sldId="448"/>
            <ac:spMk id="12" creationId="{A4E136BB-7D06-78CD-6074-485C5E057B1B}"/>
          </ac:spMkLst>
        </pc:spChg>
        <pc:spChg chg="add mod">
          <ac:chgData name="Brenden Eum" userId="44ab4693-4e2c-41e8-b41c-b7f3140c20bd" providerId="ADAL" clId="{A9E2F2F9-6197-46C0-AC96-BD5AD71C2E4C}" dt="2023-05-13T21:56:18.595" v="2862" actId="1582"/>
          <ac:spMkLst>
            <pc:docMk/>
            <pc:sldMk cId="747732047" sldId="448"/>
            <ac:spMk id="14" creationId="{C4201F9D-563D-C2E2-33D0-258CF0FD12EE}"/>
          </ac:spMkLst>
        </pc:spChg>
      </pc:sldChg>
      <pc:sldChg chg="addSp delSp modSp new mod modAnim">
        <pc:chgData name="Brenden Eum" userId="44ab4693-4e2c-41e8-b41c-b7f3140c20bd" providerId="ADAL" clId="{A9E2F2F9-6197-46C0-AC96-BD5AD71C2E4C}" dt="2023-05-13T22:19:53.961" v="3168"/>
        <pc:sldMkLst>
          <pc:docMk/>
          <pc:sldMk cId="2439072703" sldId="449"/>
        </pc:sldMkLst>
        <pc:spChg chg="mod">
          <ac:chgData name="Brenden Eum" userId="44ab4693-4e2c-41e8-b41c-b7f3140c20bd" providerId="ADAL" clId="{A9E2F2F9-6197-46C0-AC96-BD5AD71C2E4C}" dt="2023-05-13T22:04:39.312" v="3063" actId="115"/>
          <ac:spMkLst>
            <pc:docMk/>
            <pc:sldMk cId="2439072703" sldId="449"/>
            <ac:spMk id="2" creationId="{A6F00BB0-5B56-57B6-F1CA-1D024EBB3804}"/>
          </ac:spMkLst>
        </pc:spChg>
        <pc:spChg chg="add del">
          <ac:chgData name="Brenden Eum" userId="44ab4693-4e2c-41e8-b41c-b7f3140c20bd" providerId="ADAL" clId="{A9E2F2F9-6197-46C0-AC96-BD5AD71C2E4C}" dt="2023-05-13T22:07:19.615" v="3069" actId="478"/>
          <ac:spMkLst>
            <pc:docMk/>
            <pc:sldMk cId="2439072703" sldId="449"/>
            <ac:spMk id="6" creationId="{57A647EE-58C6-24BB-1575-4A6BF6574013}"/>
          </ac:spMkLst>
        </pc:spChg>
        <pc:spChg chg="add del mod">
          <ac:chgData name="Brenden Eum" userId="44ab4693-4e2c-41e8-b41c-b7f3140c20bd" providerId="ADAL" clId="{A9E2F2F9-6197-46C0-AC96-BD5AD71C2E4C}" dt="2023-05-13T22:13:18.796" v="3128" actId="478"/>
          <ac:spMkLst>
            <pc:docMk/>
            <pc:sldMk cId="2439072703" sldId="449"/>
            <ac:spMk id="9" creationId="{2E1F4F17-840E-C45A-86F5-F368F98E1B17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0" creationId="{B7A88076-3360-3FEE-7CC1-B88ACB5544F3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1" creationId="{15A0A260-CE21-28B4-A63D-182F4B2D5C98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2" creationId="{B30B811D-B9C1-3A91-F5F2-F6E1AFBA53E4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3" creationId="{B55D8AE6-75EF-D43C-FB9C-894E2D454DD1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4" creationId="{8FEC41C5-0AFB-6DA3-0C05-50549649C5AF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5" creationId="{C62E76F7-5674-BC8D-BD05-00BAFF1F3C0D}"/>
          </ac:spMkLst>
        </pc:spChg>
        <pc:spChg chg="add del">
          <ac:chgData name="Brenden Eum" userId="44ab4693-4e2c-41e8-b41c-b7f3140c20bd" providerId="ADAL" clId="{A9E2F2F9-6197-46C0-AC96-BD5AD71C2E4C}" dt="2023-05-13T22:14:05.368" v="3132" actId="478"/>
          <ac:spMkLst>
            <pc:docMk/>
            <pc:sldMk cId="2439072703" sldId="449"/>
            <ac:spMk id="19" creationId="{EEA1EE43-02A0-B4EE-20FD-07076F839021}"/>
          </ac:spMkLst>
        </pc:spChg>
        <pc:spChg chg="add mod">
          <ac:chgData name="Brenden Eum" userId="44ab4693-4e2c-41e8-b41c-b7f3140c20bd" providerId="ADAL" clId="{A9E2F2F9-6197-46C0-AC96-BD5AD71C2E4C}" dt="2023-05-13T22:17:04.641" v="3153" actId="1076"/>
          <ac:spMkLst>
            <pc:docMk/>
            <pc:sldMk cId="2439072703" sldId="449"/>
            <ac:spMk id="20" creationId="{D4C4C78E-5DB2-D427-EC77-FBED799C9550}"/>
          </ac:spMkLst>
        </pc:spChg>
        <pc:spChg chg="add mod">
          <ac:chgData name="Brenden Eum" userId="44ab4693-4e2c-41e8-b41c-b7f3140c20bd" providerId="ADAL" clId="{A9E2F2F9-6197-46C0-AC96-BD5AD71C2E4C}" dt="2023-05-13T22:18:34.828" v="3162" actId="1036"/>
          <ac:spMkLst>
            <pc:docMk/>
            <pc:sldMk cId="2439072703" sldId="449"/>
            <ac:spMk id="21" creationId="{02A44903-78F2-F691-21EB-760870CEB581}"/>
          </ac:spMkLst>
        </pc:spChg>
        <pc:grpChg chg="add mod">
          <ac:chgData name="Brenden Eum" userId="44ab4693-4e2c-41e8-b41c-b7f3140c20bd" providerId="ADAL" clId="{A9E2F2F9-6197-46C0-AC96-BD5AD71C2E4C}" dt="2023-05-13T22:18:08.012" v="3158" actId="1076"/>
          <ac:grpSpMkLst>
            <pc:docMk/>
            <pc:sldMk cId="2439072703" sldId="449"/>
            <ac:grpSpMk id="16" creationId="{87283DDF-5871-4F46-6029-B797F3AB884F}"/>
          </ac:grpSpMkLst>
        </pc:grpChg>
        <pc:picChg chg="add del mod">
          <ac:chgData name="Brenden Eum" userId="44ab4693-4e2c-41e8-b41c-b7f3140c20bd" providerId="ADAL" clId="{A9E2F2F9-6197-46C0-AC96-BD5AD71C2E4C}" dt="2023-05-13T22:07:20.623" v="3070" actId="478"/>
          <ac:picMkLst>
            <pc:docMk/>
            <pc:sldMk cId="2439072703" sldId="449"/>
            <ac:picMk id="5" creationId="{A895FAAF-0B74-20CE-4B11-035F10A1B112}"/>
          </ac:picMkLst>
        </pc:picChg>
        <pc:picChg chg="add mod">
          <ac:chgData name="Brenden Eum" userId="44ab4693-4e2c-41e8-b41c-b7f3140c20bd" providerId="ADAL" clId="{A9E2F2F9-6197-46C0-AC96-BD5AD71C2E4C}" dt="2023-05-13T22:11:36.380" v="3111" actId="164"/>
          <ac:picMkLst>
            <pc:docMk/>
            <pc:sldMk cId="2439072703" sldId="449"/>
            <ac:picMk id="8" creationId="{0322160D-9335-1F93-2DF8-FEF119EBD1BB}"/>
          </ac:picMkLst>
        </pc:picChg>
        <pc:picChg chg="add mod">
          <ac:chgData name="Brenden Eum" userId="44ab4693-4e2c-41e8-b41c-b7f3140c20bd" providerId="ADAL" clId="{A9E2F2F9-6197-46C0-AC96-BD5AD71C2E4C}" dt="2023-05-13T22:17:03.105" v="3152" actId="1076"/>
          <ac:picMkLst>
            <pc:docMk/>
            <pc:sldMk cId="2439072703" sldId="449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4:52.944" v="3234" actId="47"/>
        <pc:sldMkLst>
          <pc:docMk/>
          <pc:sldMk cId="2391662153" sldId="450"/>
        </pc:sldMkLst>
      </pc:sldChg>
      <pc:sldChg chg="addSp modSp add mod ord modAnim">
        <pc:chgData name="Brenden Eum" userId="44ab4693-4e2c-41e8-b41c-b7f3140c20bd" providerId="ADAL" clId="{A9E2F2F9-6197-46C0-AC96-BD5AD71C2E4C}" dt="2023-05-13T22:17:53.124" v="3156"/>
        <pc:sldMkLst>
          <pc:docMk/>
          <pc:sldMk cId="194999593" sldId="451"/>
        </pc:sldMkLst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9" creationId="{2E1F4F17-840E-C45A-86F5-F368F98E1B17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0" creationId="{B7A88076-3360-3FEE-7CC1-B88ACB5544F3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1" creationId="{15A0A260-CE21-28B4-A63D-182F4B2D5C98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2" creationId="{B30B811D-B9C1-3A91-F5F2-F6E1AFBA53E4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3" creationId="{B55D8AE6-75EF-D43C-FB9C-894E2D454DD1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4" creationId="{8FEC41C5-0AFB-6DA3-0C05-50549649C5AF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5" creationId="{C62E76F7-5674-BC8D-BD05-00BAFF1F3C0D}"/>
          </ac:spMkLst>
        </pc:spChg>
        <pc:grpChg chg="add mod">
          <ac:chgData name="Brenden Eum" userId="44ab4693-4e2c-41e8-b41c-b7f3140c20bd" providerId="ADAL" clId="{A9E2F2F9-6197-46C0-AC96-BD5AD71C2E4C}" dt="2023-05-13T22:09:29.680" v="3096" actId="14100"/>
          <ac:grpSpMkLst>
            <pc:docMk/>
            <pc:sldMk cId="194999593" sldId="451"/>
            <ac:grpSpMk id="4" creationId="{608A6EAE-D4A8-4825-ED7B-98F358FCA3B5}"/>
          </ac:grpSpMkLst>
        </pc:grpChg>
        <pc:picChg chg="mod">
          <ac:chgData name="Brenden Eum" userId="44ab4693-4e2c-41e8-b41c-b7f3140c20bd" providerId="ADAL" clId="{A9E2F2F9-6197-46C0-AC96-BD5AD71C2E4C}" dt="2023-05-13T22:09:27.452" v="3094" actId="164"/>
          <ac:picMkLst>
            <pc:docMk/>
            <pc:sldMk cId="194999593" sldId="451"/>
            <ac:picMk id="8" creationId="{0322160D-9335-1F93-2DF8-FEF119EBD1BB}"/>
          </ac:picMkLst>
        </pc:picChg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142306334" sldId="452"/>
        </pc:sldMkLst>
      </pc:sldChg>
      <pc:sldChg chg="add del">
        <pc:chgData name="Brenden Eum" userId="44ab4693-4e2c-41e8-b41c-b7f3140c20bd" providerId="ADAL" clId="{A9E2F2F9-6197-46C0-AC96-BD5AD71C2E4C}" dt="2023-05-13T22:13:07.616" v="3121" actId="47"/>
        <pc:sldMkLst>
          <pc:docMk/>
          <pc:sldMk cId="1081087805" sldId="452"/>
        </pc:sldMkLst>
      </pc:sldChg>
      <pc:sldChg chg="addSp delSp modSp add mod modAnim">
        <pc:chgData name="Brenden Eum" userId="44ab4693-4e2c-41e8-b41c-b7f3140c20bd" providerId="ADAL" clId="{A9E2F2F9-6197-46C0-AC96-BD5AD71C2E4C}" dt="2023-05-13T22:24:10.356" v="3226"/>
        <pc:sldMkLst>
          <pc:docMk/>
          <pc:sldMk cId="3718976456" sldId="452"/>
        </pc:sldMkLst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0" creationId="{B7A88076-3360-3FEE-7CC1-B88ACB5544F3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1" creationId="{15A0A260-CE21-28B4-A63D-182F4B2D5C98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2" creationId="{B30B811D-B9C1-3A91-F5F2-F6E1AFBA53E4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3" creationId="{B55D8AE6-75EF-D43C-FB9C-894E2D454DD1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4" creationId="{8FEC41C5-0AFB-6DA3-0C05-50549649C5AF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5" creationId="{C62E76F7-5674-BC8D-BD05-00BAFF1F3C0D}"/>
          </ac:spMkLst>
        </pc:spChg>
        <pc:spChg chg="mod ord">
          <ac:chgData name="Brenden Eum" userId="44ab4693-4e2c-41e8-b41c-b7f3140c20bd" providerId="ADAL" clId="{A9E2F2F9-6197-46C0-AC96-BD5AD71C2E4C}" dt="2023-05-13T22:23:47.835" v="3217" actId="1076"/>
          <ac:spMkLst>
            <pc:docMk/>
            <pc:sldMk cId="3718976456" sldId="452"/>
            <ac:spMk id="20" creationId="{D4C4C78E-5DB2-D427-EC77-FBED799C9550}"/>
          </ac:spMkLst>
        </pc:spChg>
        <pc:grpChg chg="add mod">
          <ac:chgData name="Brenden Eum" userId="44ab4693-4e2c-41e8-b41c-b7f3140c20bd" providerId="ADAL" clId="{A9E2F2F9-6197-46C0-AC96-BD5AD71C2E4C}" dt="2023-05-13T22:23:40.188" v="3214" actId="164"/>
          <ac:grpSpMkLst>
            <pc:docMk/>
            <pc:sldMk cId="3718976456" sldId="452"/>
            <ac:grpSpMk id="6" creationId="{FE5DE58E-E95A-8640-E800-F397EEF09E7A}"/>
          </ac:grpSpMkLst>
        </pc:grpChg>
        <pc:grpChg chg="del">
          <ac:chgData name="Brenden Eum" userId="44ab4693-4e2c-41e8-b41c-b7f3140c20bd" providerId="ADAL" clId="{A9E2F2F9-6197-46C0-AC96-BD5AD71C2E4C}" dt="2023-05-13T22:22:21.971" v="3196" actId="165"/>
          <ac:grpSpMkLst>
            <pc:docMk/>
            <pc:sldMk cId="3718976456" sldId="452"/>
            <ac:grpSpMk id="16" creationId="{87283DDF-5871-4F46-6029-B797F3AB884F}"/>
          </ac:grpSpMkLst>
        </pc:grpChg>
        <pc:picChg chg="add mod">
          <ac:chgData name="Brenden Eum" userId="44ab4693-4e2c-41e8-b41c-b7f3140c20bd" providerId="ADAL" clId="{A9E2F2F9-6197-46C0-AC96-BD5AD71C2E4C}" dt="2023-05-13T22:23:56.309" v="3223" actId="1035"/>
          <ac:picMkLst>
            <pc:docMk/>
            <pc:sldMk cId="3718976456" sldId="452"/>
            <ac:picMk id="5" creationId="{C1BAE97D-027E-3B8E-3F2A-C52FF7FF8D33}"/>
          </ac:picMkLst>
        </pc:picChg>
        <pc:picChg chg="mod topLvl">
          <ac:chgData name="Brenden Eum" userId="44ab4693-4e2c-41e8-b41c-b7f3140c20bd" providerId="ADAL" clId="{A9E2F2F9-6197-46C0-AC96-BD5AD71C2E4C}" dt="2023-05-13T22:22:21.971" v="3196" actId="165"/>
          <ac:picMkLst>
            <pc:docMk/>
            <pc:sldMk cId="3718976456" sldId="452"/>
            <ac:picMk id="8" creationId="{0322160D-9335-1F93-2DF8-FEF119EBD1BB}"/>
          </ac:picMkLst>
        </pc:picChg>
        <pc:picChg chg="mod">
          <ac:chgData name="Brenden Eum" userId="44ab4693-4e2c-41e8-b41c-b7f3140c20bd" providerId="ADAL" clId="{A9E2F2F9-6197-46C0-AC96-BD5AD71C2E4C}" dt="2023-05-13T22:23:40.188" v="3214" actId="164"/>
          <ac:picMkLst>
            <pc:docMk/>
            <pc:sldMk cId="3718976456" sldId="452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534777878" sldId="453"/>
        </pc:sldMkLst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1498097425" sldId="453"/>
        </pc:sldMkLst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2404710807" sldId="453"/>
        </pc:sldMkLst>
      </pc:sldChg>
      <pc:sldChg chg="addSp delSp modSp add mod delAnim modAnim">
        <pc:chgData name="Brenden Eum" userId="44ab4693-4e2c-41e8-b41c-b7f3140c20bd" providerId="ADAL" clId="{A9E2F2F9-6197-46C0-AC96-BD5AD71C2E4C}" dt="2023-05-13T22:26:06.863" v="3252" actId="166"/>
        <pc:sldMkLst>
          <pc:docMk/>
          <pc:sldMk cId="2510515027" sldId="453"/>
        </pc:sldMkLst>
        <pc:spChg chg="ord">
          <ac:chgData name="Brenden Eum" userId="44ab4693-4e2c-41e8-b41c-b7f3140c20bd" providerId="ADAL" clId="{A9E2F2F9-6197-46C0-AC96-BD5AD71C2E4C}" dt="2023-05-13T22:26:06.863" v="3252" actId="166"/>
          <ac:spMkLst>
            <pc:docMk/>
            <pc:sldMk cId="2510515027" sldId="453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25:06.866" v="3237" actId="478"/>
          <ac:grpSpMkLst>
            <pc:docMk/>
            <pc:sldMk cId="2510515027" sldId="453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25:45.886" v="3247" actId="164"/>
          <ac:grpSpMkLst>
            <pc:docMk/>
            <pc:sldMk cId="2510515027" sldId="453"/>
            <ac:grpSpMk id="9" creationId="{9A7FDDA8-09A0-06B3-19F6-F8639EB91338}"/>
          </ac:grpSpMkLst>
        </pc:grpChg>
        <pc:picChg chg="del topLvl">
          <ac:chgData name="Brenden Eum" userId="44ab4693-4e2c-41e8-b41c-b7f3140c20bd" providerId="ADAL" clId="{A9E2F2F9-6197-46C0-AC96-BD5AD71C2E4C}" dt="2023-05-13T22:25:06.866" v="3237" actId="478"/>
          <ac:picMkLst>
            <pc:docMk/>
            <pc:sldMk cId="2510515027" sldId="453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25:45.886" v="3247" actId="164"/>
          <ac:picMkLst>
            <pc:docMk/>
            <pc:sldMk cId="2510515027" sldId="453"/>
            <ac:picMk id="7" creationId="{DC4CCC4F-48E4-7B0C-CC22-B966AF1E878E}"/>
          </ac:picMkLst>
        </pc:picChg>
        <pc:picChg chg="mod topLvl">
          <ac:chgData name="Brenden Eum" userId="44ab4693-4e2c-41e8-b41c-b7f3140c20bd" providerId="ADAL" clId="{A9E2F2F9-6197-46C0-AC96-BD5AD71C2E4C}" dt="2023-05-13T22:25:45.886" v="3247" actId="164"/>
          <ac:picMkLst>
            <pc:docMk/>
            <pc:sldMk cId="2510515027" sldId="453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57894780" sldId="454"/>
        </pc:sldMkLst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276142373" sldId="454"/>
        </pc:sldMkLst>
      </pc:sldChg>
      <pc:sldChg chg="addSp delSp modSp add mod delAnim modAnim">
        <pc:chgData name="Brenden Eum" userId="44ab4693-4e2c-41e8-b41c-b7f3140c20bd" providerId="ADAL" clId="{A9E2F2F9-6197-46C0-AC96-BD5AD71C2E4C}" dt="2023-05-13T22:27:19.090" v="3264"/>
        <pc:sldMkLst>
          <pc:docMk/>
          <pc:sldMk cId="1304684314" sldId="454"/>
        </pc:sldMkLst>
        <pc:spChg chg="ord">
          <ac:chgData name="Brenden Eum" userId="44ab4693-4e2c-41e8-b41c-b7f3140c20bd" providerId="ADAL" clId="{A9E2F2F9-6197-46C0-AC96-BD5AD71C2E4C}" dt="2023-05-13T22:27:07.335" v="3260" actId="166"/>
          <ac:spMkLst>
            <pc:docMk/>
            <pc:sldMk cId="1304684314" sldId="454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26:38.493" v="3255" actId="478"/>
          <ac:grpSpMkLst>
            <pc:docMk/>
            <pc:sldMk cId="1304684314" sldId="454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27:04.072" v="3259" actId="164"/>
          <ac:grpSpMkLst>
            <pc:docMk/>
            <pc:sldMk cId="1304684314" sldId="454"/>
            <ac:grpSpMk id="9" creationId="{4C208638-FF71-5804-F077-B09C6C3CA021}"/>
          </ac:grpSpMkLst>
        </pc:grpChg>
        <pc:picChg chg="del topLvl">
          <ac:chgData name="Brenden Eum" userId="44ab4693-4e2c-41e8-b41c-b7f3140c20bd" providerId="ADAL" clId="{A9E2F2F9-6197-46C0-AC96-BD5AD71C2E4C}" dt="2023-05-13T22:26:38.493" v="3255" actId="478"/>
          <ac:picMkLst>
            <pc:docMk/>
            <pc:sldMk cId="1304684314" sldId="454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27:04.072" v="3259" actId="164"/>
          <ac:picMkLst>
            <pc:docMk/>
            <pc:sldMk cId="1304684314" sldId="454"/>
            <ac:picMk id="7" creationId="{2672105A-ADFB-CB21-09A1-2AFC981D5FBD}"/>
          </ac:picMkLst>
        </pc:picChg>
        <pc:picChg chg="mod topLvl">
          <ac:chgData name="Brenden Eum" userId="44ab4693-4e2c-41e8-b41c-b7f3140c20bd" providerId="ADAL" clId="{A9E2F2F9-6197-46C0-AC96-BD5AD71C2E4C}" dt="2023-05-13T22:27:04.072" v="3259" actId="164"/>
          <ac:picMkLst>
            <pc:docMk/>
            <pc:sldMk cId="1304684314" sldId="454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2620996609" sldId="454"/>
        </pc:sldMkLst>
      </pc:sldChg>
      <pc:sldChg chg="addSp delSp modSp add mod delAnim modAnim">
        <pc:chgData name="Brenden Eum" userId="44ab4693-4e2c-41e8-b41c-b7f3140c20bd" providerId="ADAL" clId="{A9E2F2F9-6197-46C0-AC96-BD5AD71C2E4C}" dt="2023-05-13T22:30:56.197" v="3338"/>
        <pc:sldMkLst>
          <pc:docMk/>
          <pc:sldMk cId="1153533044" sldId="455"/>
        </pc:sldMkLst>
        <pc:spChg chg="ord">
          <ac:chgData name="Brenden Eum" userId="44ab4693-4e2c-41e8-b41c-b7f3140c20bd" providerId="ADAL" clId="{A9E2F2F9-6197-46C0-AC96-BD5AD71C2E4C}" dt="2023-05-13T22:28:17.576" v="3273" actId="166"/>
          <ac:spMkLst>
            <pc:docMk/>
            <pc:sldMk cId="1153533044" sldId="455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27:49.129" v="3265" actId="478"/>
          <ac:grpSpMkLst>
            <pc:docMk/>
            <pc:sldMk cId="1153533044" sldId="455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28:14.369" v="3272" actId="164"/>
          <ac:grpSpMkLst>
            <pc:docMk/>
            <pc:sldMk cId="1153533044" sldId="455"/>
            <ac:grpSpMk id="9" creationId="{4A451A44-D4F5-98B7-E43E-C5E2F0A93014}"/>
          </ac:grpSpMkLst>
        </pc:grpChg>
        <pc:picChg chg="del topLvl">
          <ac:chgData name="Brenden Eum" userId="44ab4693-4e2c-41e8-b41c-b7f3140c20bd" providerId="ADAL" clId="{A9E2F2F9-6197-46C0-AC96-BD5AD71C2E4C}" dt="2023-05-13T22:27:49.129" v="3265" actId="478"/>
          <ac:picMkLst>
            <pc:docMk/>
            <pc:sldMk cId="1153533044" sldId="455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28:14.369" v="3272" actId="164"/>
          <ac:picMkLst>
            <pc:docMk/>
            <pc:sldMk cId="1153533044" sldId="455"/>
            <ac:picMk id="7" creationId="{1DFDABC0-A924-1B17-EEB1-01E1654E8238}"/>
          </ac:picMkLst>
        </pc:picChg>
        <pc:picChg chg="mod topLvl">
          <ac:chgData name="Brenden Eum" userId="44ab4693-4e2c-41e8-b41c-b7f3140c20bd" providerId="ADAL" clId="{A9E2F2F9-6197-46C0-AC96-BD5AD71C2E4C}" dt="2023-05-13T22:28:14.369" v="3272" actId="164"/>
          <ac:picMkLst>
            <pc:docMk/>
            <pc:sldMk cId="1153533044" sldId="455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1765274219" sldId="455"/>
        </pc:sldMkLst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3193812242" sldId="455"/>
        </pc:sldMkLst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3577016912" sldId="455"/>
        </pc:sldMkLst>
      </pc:sldChg>
      <pc:sldChg chg="addSp delSp modSp add mod modAnim">
        <pc:chgData name="Brenden Eum" userId="44ab4693-4e2c-41e8-b41c-b7f3140c20bd" providerId="ADAL" clId="{A9E2F2F9-6197-46C0-AC96-BD5AD71C2E4C}" dt="2023-05-13T22:31:14.754" v="3352"/>
        <pc:sldMkLst>
          <pc:docMk/>
          <pc:sldMk cId="58300061" sldId="456"/>
        </pc:sldMkLst>
        <pc:spChg chg="del">
          <ac:chgData name="Brenden Eum" userId="44ab4693-4e2c-41e8-b41c-b7f3140c20bd" providerId="ADAL" clId="{A9E2F2F9-6197-46C0-AC96-BD5AD71C2E4C}" dt="2023-05-13T22:28:35.424" v="3277" actId="478"/>
          <ac:spMkLst>
            <pc:docMk/>
            <pc:sldMk cId="58300061" sldId="456"/>
            <ac:spMk id="10" creationId="{B7A88076-3360-3FEE-7CC1-B88ACB5544F3}"/>
          </ac:spMkLst>
        </pc:spChg>
        <pc:spChg chg="add del mod">
          <ac:chgData name="Brenden Eum" userId="44ab4693-4e2c-41e8-b41c-b7f3140c20bd" providerId="ADAL" clId="{A9E2F2F9-6197-46C0-AC96-BD5AD71C2E4C}" dt="2023-05-13T22:30:59.176" v="3347"/>
          <ac:spMkLst>
            <pc:docMk/>
            <pc:sldMk cId="58300061" sldId="456"/>
            <ac:spMk id="16" creationId="{B62A396D-1D05-F82D-DB67-DC5857D556C2}"/>
          </ac:spMkLst>
        </pc:spChg>
        <pc:spChg chg="add mod">
          <ac:chgData name="Brenden Eum" userId="44ab4693-4e2c-41e8-b41c-b7f3140c20bd" providerId="ADAL" clId="{A9E2F2F9-6197-46C0-AC96-BD5AD71C2E4C}" dt="2023-05-13T22:31:13.125" v="3351"/>
          <ac:spMkLst>
            <pc:docMk/>
            <pc:sldMk cId="58300061" sldId="456"/>
            <ac:spMk id="17" creationId="{749E5EF3-F83E-35CD-19F8-0F4AE7B6FFD9}"/>
          </ac:spMkLst>
        </pc:spChg>
        <pc:spChg chg="ord">
          <ac:chgData name="Brenden Eum" userId="44ab4693-4e2c-41e8-b41c-b7f3140c20bd" providerId="ADAL" clId="{A9E2F2F9-6197-46C0-AC96-BD5AD71C2E4C}" dt="2023-05-13T22:30:45.624" v="3323" actId="166"/>
          <ac:spMkLst>
            <pc:docMk/>
            <pc:sldMk cId="58300061" sldId="456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29:06.607" v="3282" actId="478"/>
          <ac:grpSpMkLst>
            <pc:docMk/>
            <pc:sldMk cId="58300061" sldId="456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30:45.440" v="3322" actId="164"/>
          <ac:grpSpMkLst>
            <pc:docMk/>
            <pc:sldMk cId="58300061" sldId="456"/>
            <ac:grpSpMk id="9" creationId="{F8334415-DE3F-679B-7F19-1BF87A1607D3}"/>
          </ac:grpSpMkLst>
        </pc:grpChg>
        <pc:picChg chg="del topLvl">
          <ac:chgData name="Brenden Eum" userId="44ab4693-4e2c-41e8-b41c-b7f3140c20bd" providerId="ADAL" clId="{A9E2F2F9-6197-46C0-AC96-BD5AD71C2E4C}" dt="2023-05-13T22:29:06.607" v="3282" actId="478"/>
          <ac:picMkLst>
            <pc:docMk/>
            <pc:sldMk cId="58300061" sldId="456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30:45.440" v="3322" actId="164"/>
          <ac:picMkLst>
            <pc:docMk/>
            <pc:sldMk cId="58300061" sldId="456"/>
            <ac:picMk id="7" creationId="{F35BCC78-0352-3966-2F66-94DB4CE3B0E0}"/>
          </ac:picMkLst>
        </pc:picChg>
        <pc:picChg chg="mod topLvl">
          <ac:chgData name="Brenden Eum" userId="44ab4693-4e2c-41e8-b41c-b7f3140c20bd" providerId="ADAL" clId="{A9E2F2F9-6197-46C0-AC96-BD5AD71C2E4C}" dt="2023-05-13T22:30:45.440" v="3322" actId="164"/>
          <ac:picMkLst>
            <pc:docMk/>
            <pc:sldMk cId="58300061" sldId="456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712717258" sldId="456"/>
        </pc:sldMkLst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2049919989" sldId="456"/>
        </pc:sldMkLst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3695282578" sldId="456"/>
        </pc:sldMkLst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527415639" sldId="457"/>
        </pc:sldMkLst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1012101850" sldId="457"/>
        </pc:sldMkLst>
      </pc:sldChg>
      <pc:sldChg chg="addSp delSp modSp add mod delAnim modAnim">
        <pc:chgData name="Brenden Eum" userId="44ab4693-4e2c-41e8-b41c-b7f3140c20bd" providerId="ADAL" clId="{A9E2F2F9-6197-46C0-AC96-BD5AD71C2E4C}" dt="2023-05-13T22:32:13.065" v="3363"/>
        <pc:sldMkLst>
          <pc:docMk/>
          <pc:sldMk cId="1563998067" sldId="457"/>
        </pc:sldMkLst>
        <pc:spChg chg="add del mod">
          <ac:chgData name="Brenden Eum" userId="44ab4693-4e2c-41e8-b41c-b7f3140c20bd" providerId="ADAL" clId="{A9E2F2F9-6197-46C0-AC96-BD5AD71C2E4C}" dt="2023-05-13T22:30:34.250" v="3303"/>
          <ac:spMkLst>
            <pc:docMk/>
            <pc:sldMk cId="1563998067" sldId="457"/>
            <ac:spMk id="4" creationId="{F4712C42-227D-C075-0BCA-3905ED075E17}"/>
          </ac:spMkLst>
        </pc:spChg>
        <pc:spChg chg="add del">
          <ac:chgData name="Brenden Eum" userId="44ab4693-4e2c-41e8-b41c-b7f3140c20bd" providerId="ADAL" clId="{A9E2F2F9-6197-46C0-AC96-BD5AD71C2E4C}" dt="2023-05-13T22:31:01.154" v="3350" actId="478"/>
          <ac:spMkLst>
            <pc:docMk/>
            <pc:sldMk cId="1563998067" sldId="457"/>
            <ac:spMk id="10" creationId="{B7A88076-3360-3FEE-7CC1-B88ACB5544F3}"/>
          </ac:spMkLst>
        </pc:spChg>
        <pc:spChg chg="add del">
          <ac:chgData name="Brenden Eum" userId="44ab4693-4e2c-41e8-b41c-b7f3140c20bd" providerId="ADAL" clId="{A9E2F2F9-6197-46C0-AC96-BD5AD71C2E4C}" dt="2023-05-13T22:30:59.966" v="3349" actId="478"/>
          <ac:spMkLst>
            <pc:docMk/>
            <pc:sldMk cId="1563998067" sldId="457"/>
            <ac:spMk id="13" creationId="{B55D8AE6-75EF-D43C-FB9C-894E2D454DD1}"/>
          </ac:spMkLst>
        </pc:spChg>
        <pc:spChg chg="ord">
          <ac:chgData name="Brenden Eum" userId="44ab4693-4e2c-41e8-b41c-b7f3140c20bd" providerId="ADAL" clId="{A9E2F2F9-6197-46C0-AC96-BD5AD71C2E4C}" dt="2023-05-13T22:32:04.122" v="3359" actId="166"/>
          <ac:spMkLst>
            <pc:docMk/>
            <pc:sldMk cId="1563998067" sldId="457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31:23.499" v="3353" actId="478"/>
          <ac:grpSpMkLst>
            <pc:docMk/>
            <pc:sldMk cId="1563998067" sldId="457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31:59.865" v="3358" actId="164"/>
          <ac:grpSpMkLst>
            <pc:docMk/>
            <pc:sldMk cId="1563998067" sldId="457"/>
            <ac:grpSpMk id="16" creationId="{F06CE15C-19DA-FB6A-E2EC-F9F44E03A978}"/>
          </ac:grpSpMkLst>
        </pc:grpChg>
        <pc:picChg chg="del topLvl">
          <ac:chgData name="Brenden Eum" userId="44ab4693-4e2c-41e8-b41c-b7f3140c20bd" providerId="ADAL" clId="{A9E2F2F9-6197-46C0-AC96-BD5AD71C2E4C}" dt="2023-05-13T22:31:23.499" v="3353" actId="478"/>
          <ac:picMkLst>
            <pc:docMk/>
            <pc:sldMk cId="1563998067" sldId="457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31:59.865" v="3358" actId="164"/>
          <ac:picMkLst>
            <pc:docMk/>
            <pc:sldMk cId="1563998067" sldId="457"/>
            <ac:picMk id="9" creationId="{20840F4A-D1EF-5718-02FA-FE04693B80E2}"/>
          </ac:picMkLst>
        </pc:picChg>
        <pc:picChg chg="mod topLvl">
          <ac:chgData name="Brenden Eum" userId="44ab4693-4e2c-41e8-b41c-b7f3140c20bd" providerId="ADAL" clId="{A9E2F2F9-6197-46C0-AC96-BD5AD71C2E4C}" dt="2023-05-13T22:31:59.865" v="3358" actId="164"/>
          <ac:picMkLst>
            <pc:docMk/>
            <pc:sldMk cId="1563998067" sldId="457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4180853505" sldId="457"/>
        </pc:sldMkLst>
      </pc:sldChg>
      <pc:sldChg chg="add del">
        <pc:chgData name="Brenden Eum" userId="44ab4693-4e2c-41e8-b41c-b7f3140c20bd" providerId="ADAL" clId="{A9E2F2F9-6197-46C0-AC96-BD5AD71C2E4C}" dt="2023-05-13T22:30:56.498" v="3339" actId="47"/>
        <pc:sldMkLst>
          <pc:docMk/>
          <pc:sldMk cId="201573371" sldId="458"/>
        </pc:sldMkLst>
      </pc:sldChg>
      <pc:sldChg chg="addSp modSp add mod">
        <pc:chgData name="Brenden Eum" userId="44ab4693-4e2c-41e8-b41c-b7f3140c20bd" providerId="ADAL" clId="{A9E2F2F9-6197-46C0-AC96-BD5AD71C2E4C}" dt="2023-05-14T04:26:44.629" v="4142" actId="20577"/>
        <pc:sldMkLst>
          <pc:docMk/>
          <pc:sldMk cId="972283984" sldId="458"/>
        </pc:sldMkLst>
        <pc:spChg chg="add mod">
          <ac:chgData name="Brenden Eum" userId="44ab4693-4e2c-41e8-b41c-b7f3140c20bd" providerId="ADAL" clId="{A9E2F2F9-6197-46C0-AC96-BD5AD71C2E4C}" dt="2023-05-13T22:48:17.148" v="3636" actId="14100"/>
          <ac:spMkLst>
            <pc:docMk/>
            <pc:sldMk cId="972283984" sldId="458"/>
            <ac:spMk id="4" creationId="{4946A796-AB84-0C65-A89B-4F982206D1B1}"/>
          </ac:spMkLst>
        </pc:spChg>
        <pc:spChg chg="add mod">
          <ac:chgData name="Brenden Eum" userId="44ab4693-4e2c-41e8-b41c-b7f3140c20bd" providerId="ADAL" clId="{A9E2F2F9-6197-46C0-AC96-BD5AD71C2E4C}" dt="2023-05-14T04:26:44.629" v="4142" actId="20577"/>
          <ac:spMkLst>
            <pc:docMk/>
            <pc:sldMk cId="972283984" sldId="458"/>
            <ac:spMk id="9" creationId="{B3FD2FD4-4D67-2875-365F-15F757E2642F}"/>
          </ac:spMkLst>
        </pc:spChg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1546790248" sldId="458"/>
        </pc:sldMkLst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862529256" sldId="459"/>
        </pc:sldMkLst>
      </pc:sldChg>
      <pc:sldChg chg="addSp delSp modSp add mod ord modAnim">
        <pc:chgData name="Brenden Eum" userId="44ab4693-4e2c-41e8-b41c-b7f3140c20bd" providerId="ADAL" clId="{A9E2F2F9-6197-46C0-AC96-BD5AD71C2E4C}" dt="2023-05-14T03:30:48.115" v="4119" actId="20577"/>
        <pc:sldMkLst>
          <pc:docMk/>
          <pc:sldMk cId="3396506698" sldId="459"/>
        </pc:sldMkLst>
        <pc:spChg chg="mod">
          <ac:chgData name="Brenden Eum" userId="44ab4693-4e2c-41e8-b41c-b7f3140c20bd" providerId="ADAL" clId="{A9E2F2F9-6197-46C0-AC96-BD5AD71C2E4C}" dt="2023-05-13T22:51:37.319" v="3690" actId="14100"/>
          <ac:spMkLst>
            <pc:docMk/>
            <pc:sldMk cId="3396506698" sldId="459"/>
            <ac:spMk id="2" creationId="{B2AB6FE3-A7C0-A5B3-9778-086EC3BCE903}"/>
          </ac:spMkLst>
        </pc:spChg>
        <pc:spChg chg="add del">
          <ac:chgData name="Brenden Eum" userId="44ab4693-4e2c-41e8-b41c-b7f3140c20bd" providerId="ADAL" clId="{A9E2F2F9-6197-46C0-AC96-BD5AD71C2E4C}" dt="2023-05-14T03:14:33.975" v="3949" actId="478"/>
          <ac:spMkLst>
            <pc:docMk/>
            <pc:sldMk cId="3396506698" sldId="459"/>
            <ac:spMk id="5" creationId="{A7DED380-0828-29BB-8394-AF0A9821AB01}"/>
          </ac:spMkLst>
        </pc:spChg>
        <pc:spChg chg="add del">
          <ac:chgData name="Brenden Eum" userId="44ab4693-4e2c-41e8-b41c-b7f3140c20bd" providerId="ADAL" clId="{A9E2F2F9-6197-46C0-AC96-BD5AD71C2E4C}" dt="2023-05-13T22:51:19.190" v="3667" actId="22"/>
          <ac:spMkLst>
            <pc:docMk/>
            <pc:sldMk cId="3396506698" sldId="459"/>
            <ac:spMk id="7" creationId="{A9801BF1-8C6C-2CC2-C583-868446C1BAC7}"/>
          </ac:spMkLst>
        </pc:spChg>
        <pc:spChg chg="add del mod">
          <ac:chgData name="Brenden Eum" userId="44ab4693-4e2c-41e8-b41c-b7f3140c20bd" providerId="ADAL" clId="{A9E2F2F9-6197-46C0-AC96-BD5AD71C2E4C}" dt="2023-05-13T22:52:32.881" v="3700" actId="478"/>
          <ac:spMkLst>
            <pc:docMk/>
            <pc:sldMk cId="3396506698" sldId="459"/>
            <ac:spMk id="9" creationId="{54F25B68-178D-24E0-C494-EB254F8B36C9}"/>
          </ac:spMkLst>
        </pc:spChg>
        <pc:spChg chg="mod">
          <ac:chgData name="Brenden Eum" userId="44ab4693-4e2c-41e8-b41c-b7f3140c20bd" providerId="ADAL" clId="{A9E2F2F9-6197-46C0-AC96-BD5AD71C2E4C}" dt="2023-05-14T03:15:04.101" v="3957" actId="208"/>
          <ac:spMkLst>
            <pc:docMk/>
            <pc:sldMk cId="3396506698" sldId="459"/>
            <ac:spMk id="21" creationId="{941438A2-871E-F522-C9D3-F2117F72AFB2}"/>
          </ac:spMkLst>
        </pc:spChg>
        <pc:spChg chg="mod">
          <ac:chgData name="Brenden Eum" userId="44ab4693-4e2c-41e8-b41c-b7f3140c20bd" providerId="ADAL" clId="{A9E2F2F9-6197-46C0-AC96-BD5AD71C2E4C}" dt="2023-05-14T03:15:04.101" v="3957" actId="208"/>
          <ac:spMkLst>
            <pc:docMk/>
            <pc:sldMk cId="3396506698" sldId="459"/>
            <ac:spMk id="22" creationId="{9195C198-2F83-D20A-4541-E165E63EEEE7}"/>
          </ac:spMkLst>
        </pc:spChg>
        <pc:spChg chg="mod">
          <ac:chgData name="Brenden Eum" userId="44ab4693-4e2c-41e8-b41c-b7f3140c20bd" providerId="ADAL" clId="{A9E2F2F9-6197-46C0-AC96-BD5AD71C2E4C}" dt="2023-05-14T03:30:32.507" v="4108" actId="20577"/>
          <ac:spMkLst>
            <pc:docMk/>
            <pc:sldMk cId="3396506698" sldId="459"/>
            <ac:spMk id="23" creationId="{A081AD29-838F-E2A9-10E0-254E6732B926}"/>
          </ac:spMkLst>
        </pc:spChg>
        <pc:spChg chg="mod">
          <ac:chgData name="Brenden Eum" userId="44ab4693-4e2c-41e8-b41c-b7f3140c20bd" providerId="ADAL" clId="{A9E2F2F9-6197-46C0-AC96-BD5AD71C2E4C}" dt="2023-05-14T03:30:38.103" v="4112" actId="20577"/>
          <ac:spMkLst>
            <pc:docMk/>
            <pc:sldMk cId="3396506698" sldId="459"/>
            <ac:spMk id="24" creationId="{C69AB017-980C-5D7B-62FE-4655B23D0405}"/>
          </ac:spMkLst>
        </pc:spChg>
        <pc:spChg chg="mod">
          <ac:chgData name="Brenden Eum" userId="44ab4693-4e2c-41e8-b41c-b7f3140c20bd" providerId="ADAL" clId="{A9E2F2F9-6197-46C0-AC96-BD5AD71C2E4C}" dt="2023-05-14T03:30:42.363" v="4115" actId="20577"/>
          <ac:spMkLst>
            <pc:docMk/>
            <pc:sldMk cId="3396506698" sldId="459"/>
            <ac:spMk id="32" creationId="{93E01BD3-9942-25D4-DFC7-764A2EBFD373}"/>
          </ac:spMkLst>
        </pc:spChg>
        <pc:spChg chg="mod">
          <ac:chgData name="Brenden Eum" userId="44ab4693-4e2c-41e8-b41c-b7f3140c20bd" providerId="ADAL" clId="{A9E2F2F9-6197-46C0-AC96-BD5AD71C2E4C}" dt="2023-05-14T03:30:48.115" v="4119" actId="20577"/>
          <ac:spMkLst>
            <pc:docMk/>
            <pc:sldMk cId="3396506698" sldId="459"/>
            <ac:spMk id="34" creationId="{EC8A198A-378F-B62D-B244-81C322037F40}"/>
          </ac:spMkLst>
        </pc:spChg>
        <pc:spChg chg="mod">
          <ac:chgData name="Brenden Eum" userId="44ab4693-4e2c-41e8-b41c-b7f3140c20bd" providerId="ADAL" clId="{A9E2F2F9-6197-46C0-AC96-BD5AD71C2E4C}" dt="2023-05-14T03:15:15.604" v="3959" actId="208"/>
          <ac:spMkLst>
            <pc:docMk/>
            <pc:sldMk cId="3396506698" sldId="459"/>
            <ac:spMk id="39" creationId="{B57B378C-1C75-A5CD-4EA2-465562536506}"/>
          </ac:spMkLst>
        </pc:spChg>
        <pc:spChg chg="mod">
          <ac:chgData name="Brenden Eum" userId="44ab4693-4e2c-41e8-b41c-b7f3140c20bd" providerId="ADAL" clId="{A9E2F2F9-6197-46C0-AC96-BD5AD71C2E4C}" dt="2023-05-13T22:56:39.428" v="3715" actId="403"/>
          <ac:spMkLst>
            <pc:docMk/>
            <pc:sldMk cId="3396506698" sldId="459"/>
            <ac:spMk id="46" creationId="{B271E957-4543-8470-7FAE-2D14962EE150}"/>
          </ac:spMkLst>
        </pc:spChg>
        <pc:picChg chg="add del mod">
          <ac:chgData name="Brenden Eum" userId="44ab4693-4e2c-41e8-b41c-b7f3140c20bd" providerId="ADAL" clId="{A9E2F2F9-6197-46C0-AC96-BD5AD71C2E4C}" dt="2023-05-14T03:15:19.516" v="3960" actId="21"/>
          <ac:picMkLst>
            <pc:docMk/>
            <pc:sldMk cId="3396506698" sldId="459"/>
            <ac:picMk id="9" creationId="{2273D43E-6936-6220-E822-1B622A765863}"/>
          </ac:picMkLst>
        </pc:picChg>
        <pc:cxnChg chg="mod">
          <ac:chgData name="Brenden Eum" userId="44ab4693-4e2c-41e8-b41c-b7f3140c20bd" providerId="ADAL" clId="{A9E2F2F9-6197-46C0-AC96-BD5AD71C2E4C}" dt="2023-05-14T03:15:04.101" v="3957" actId="208"/>
          <ac:cxnSpMkLst>
            <pc:docMk/>
            <pc:sldMk cId="3396506698" sldId="459"/>
            <ac:cxnSpMk id="41" creationId="{05357822-D412-CF5E-A14F-558C7762392A}"/>
          </ac:cxnSpMkLst>
        </pc:cxnChg>
        <pc:cxnChg chg="mod">
          <ac:chgData name="Brenden Eum" userId="44ab4693-4e2c-41e8-b41c-b7f3140c20bd" providerId="ADAL" clId="{A9E2F2F9-6197-46C0-AC96-BD5AD71C2E4C}" dt="2023-05-14T03:15:04.101" v="3957" actId="208"/>
          <ac:cxnSpMkLst>
            <pc:docMk/>
            <pc:sldMk cId="3396506698" sldId="459"/>
            <ac:cxnSpMk id="45" creationId="{1571ED87-7543-3D29-D7BE-31DB95B132C7}"/>
          </ac:cxnSpMkLst>
        </pc:cxnChg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298113363" sldId="460"/>
        </pc:sldMkLst>
      </pc:sldChg>
      <pc:sldChg chg="addSp delSp modSp add mod modAnim">
        <pc:chgData name="Brenden Eum" userId="44ab4693-4e2c-41e8-b41c-b7f3140c20bd" providerId="ADAL" clId="{A9E2F2F9-6197-46C0-AC96-BD5AD71C2E4C}" dt="2023-05-14T03:24:16.161" v="4074"/>
        <pc:sldMkLst>
          <pc:docMk/>
          <pc:sldMk cId="2404158405" sldId="460"/>
        </pc:sldMkLst>
        <pc:spChg chg="add mod">
          <ac:chgData name="Brenden Eum" userId="44ab4693-4e2c-41e8-b41c-b7f3140c20bd" providerId="ADAL" clId="{A9E2F2F9-6197-46C0-AC96-BD5AD71C2E4C}" dt="2023-05-14T03:24:01.077" v="4070" actId="1076"/>
          <ac:spMkLst>
            <pc:docMk/>
            <pc:sldMk cId="2404158405" sldId="460"/>
            <ac:spMk id="12" creationId="{EC687F8B-995F-4C33-B62F-D68CE32F2B9B}"/>
          </ac:spMkLst>
        </pc:spChg>
        <pc:picChg chg="add mod ord">
          <ac:chgData name="Brenden Eum" userId="44ab4693-4e2c-41e8-b41c-b7f3140c20bd" providerId="ADAL" clId="{A9E2F2F9-6197-46C0-AC96-BD5AD71C2E4C}" dt="2023-05-14T03:21:07.480" v="4054" actId="167"/>
          <ac:picMkLst>
            <pc:docMk/>
            <pc:sldMk cId="2404158405" sldId="460"/>
            <ac:picMk id="8" creationId="{4A884E9B-15CB-BC3B-3292-DE2F4E8F0602}"/>
          </ac:picMkLst>
        </pc:picChg>
        <pc:picChg chg="add del mod ord">
          <ac:chgData name="Brenden Eum" userId="44ab4693-4e2c-41e8-b41c-b7f3140c20bd" providerId="ADAL" clId="{A9E2F2F9-6197-46C0-AC96-BD5AD71C2E4C}" dt="2023-05-14T03:21:52.974" v="4065" actId="478"/>
          <ac:picMkLst>
            <pc:docMk/>
            <pc:sldMk cId="2404158405" sldId="460"/>
            <ac:picMk id="10" creationId="{79CED068-5C86-8879-A955-E8D1B0A089F3}"/>
          </ac:picMkLst>
        </pc:picChg>
        <pc:picChg chg="add del mod">
          <ac:chgData name="Brenden Eum" userId="44ab4693-4e2c-41e8-b41c-b7f3140c20bd" providerId="ADAL" clId="{A9E2F2F9-6197-46C0-AC96-BD5AD71C2E4C}" dt="2023-05-14T03:21:35.840" v="4059"/>
          <ac:picMkLst>
            <pc:docMk/>
            <pc:sldMk cId="2404158405" sldId="460"/>
            <ac:picMk id="11" creationId="{CA6D3BE7-C057-9910-295C-528620DFA0CD}"/>
          </ac:picMkLst>
        </pc:picChg>
        <pc:picChg chg="add del">
          <ac:chgData name="Brenden Eum" userId="44ab4693-4e2c-41e8-b41c-b7f3140c20bd" providerId="ADAL" clId="{A9E2F2F9-6197-46C0-AC96-BD5AD71C2E4C}" dt="2023-05-14T03:21:12.265" v="4055" actId="478"/>
          <ac:picMkLst>
            <pc:docMk/>
            <pc:sldMk cId="2404158405" sldId="460"/>
            <ac:picMk id="14" creationId="{47B7C4A1-DA28-BEF1-A340-0CD21E87CBA4}"/>
          </ac:picMkLst>
        </pc:picChg>
        <pc:picChg chg="add del mod ord">
          <ac:chgData name="Brenden Eum" userId="44ab4693-4e2c-41e8-b41c-b7f3140c20bd" providerId="ADAL" clId="{A9E2F2F9-6197-46C0-AC96-BD5AD71C2E4C}" dt="2023-05-14T03:21:52.467" v="4064" actId="167"/>
          <ac:picMkLst>
            <pc:docMk/>
            <pc:sldMk cId="2404158405" sldId="460"/>
            <ac:picMk id="16" creationId="{86CD160B-B461-5938-5004-9B4D14F1F390}"/>
          </ac:picMkLst>
        </pc:picChg>
      </pc:sldChg>
      <pc:sldChg chg="new del">
        <pc:chgData name="Brenden Eum" userId="44ab4693-4e2c-41e8-b41c-b7f3140c20bd" providerId="ADAL" clId="{A9E2F2F9-6197-46C0-AC96-BD5AD71C2E4C}" dt="2023-05-13T23:06:22.570" v="3827" actId="47"/>
        <pc:sldMkLst>
          <pc:docMk/>
          <pc:sldMk cId="3177789048" sldId="460"/>
        </pc:sldMkLst>
      </pc:sldChg>
      <pc:sldChg chg="addSp delSp modSp add mod">
        <pc:chgData name="Brenden Eum" userId="44ab4693-4e2c-41e8-b41c-b7f3140c20bd" providerId="ADAL" clId="{A9E2F2F9-6197-46C0-AC96-BD5AD71C2E4C}" dt="2023-05-14T03:26:28.731" v="4089" actId="478"/>
        <pc:sldMkLst>
          <pc:docMk/>
          <pc:sldMk cId="3338481260" sldId="461"/>
        </pc:sldMkLst>
        <pc:spChg chg="add mod">
          <ac:chgData name="Brenden Eum" userId="44ab4693-4e2c-41e8-b41c-b7f3140c20bd" providerId="ADAL" clId="{A9E2F2F9-6197-46C0-AC96-BD5AD71C2E4C}" dt="2023-05-14T03:24:30.951" v="4076" actId="1076"/>
          <ac:spMkLst>
            <pc:docMk/>
            <pc:sldMk cId="3338481260" sldId="461"/>
            <ac:spMk id="6" creationId="{EB3E57FA-A2B7-FD85-BC38-DBDA5EA10B21}"/>
          </ac:spMkLst>
        </pc:spChg>
        <pc:picChg chg="add del">
          <ac:chgData name="Brenden Eum" userId="44ab4693-4e2c-41e8-b41c-b7f3140c20bd" providerId="ADAL" clId="{A9E2F2F9-6197-46C0-AC96-BD5AD71C2E4C}" dt="2023-05-14T03:26:28.731" v="4089" actId="478"/>
          <ac:picMkLst>
            <pc:docMk/>
            <pc:sldMk cId="3338481260" sldId="461"/>
            <ac:picMk id="10" creationId="{79CED068-5C86-8879-A955-E8D1B0A089F3}"/>
          </ac:picMkLst>
        </pc:picChg>
        <pc:picChg chg="add mod ord">
          <ac:chgData name="Brenden Eum" userId="44ab4693-4e2c-41e8-b41c-b7f3140c20bd" providerId="ADAL" clId="{A9E2F2F9-6197-46C0-AC96-BD5AD71C2E4C}" dt="2023-05-14T03:25:13.274" v="4084" actId="167"/>
          <ac:picMkLst>
            <pc:docMk/>
            <pc:sldMk cId="3338481260" sldId="461"/>
            <ac:picMk id="11" creationId="{D1E319C1-CAA8-A762-28C6-7D4CB9810101}"/>
          </ac:picMkLst>
        </pc:picChg>
        <pc:picChg chg="del">
          <ac:chgData name="Brenden Eum" userId="44ab4693-4e2c-41e8-b41c-b7f3140c20bd" providerId="ADAL" clId="{A9E2F2F9-6197-46C0-AC96-BD5AD71C2E4C}" dt="2023-05-14T03:21:49.169" v="4063" actId="478"/>
          <ac:picMkLst>
            <pc:docMk/>
            <pc:sldMk cId="3338481260" sldId="461"/>
            <ac:picMk id="16" creationId="{86CD160B-B461-5938-5004-9B4D14F1F390}"/>
          </ac:picMkLst>
        </pc:picChg>
      </pc:sldChg>
    </pc:docChg>
  </pc:docChgLst>
  <pc:docChgLst>
    <pc:chgData name="Brenden Eum" userId="44ab4693-4e2c-41e8-b41c-b7f3140c20bd" providerId="ADAL" clId="{3A6FA2B8-9AEC-42C4-98FA-410F17D75883}"/>
    <pc:docChg chg="modSld">
      <pc:chgData name="Brenden Eum" userId="44ab4693-4e2c-41e8-b41c-b7f3140c20bd" providerId="ADAL" clId="{3A6FA2B8-9AEC-42C4-98FA-410F17D75883}" dt="2023-05-14T04:41:39.214" v="17" actId="20577"/>
      <pc:docMkLst>
        <pc:docMk/>
      </pc:docMkLst>
      <pc:sldChg chg="modSp mod">
        <pc:chgData name="Brenden Eum" userId="44ab4693-4e2c-41e8-b41c-b7f3140c20bd" providerId="ADAL" clId="{3A6FA2B8-9AEC-42C4-98FA-410F17D75883}" dt="2023-05-14T04:41:39.214" v="17" actId="20577"/>
        <pc:sldMkLst>
          <pc:docMk/>
          <pc:sldMk cId="4208552021" sldId="257"/>
        </pc:sldMkLst>
        <pc:spChg chg="mod">
          <ac:chgData name="Brenden Eum" userId="44ab4693-4e2c-41e8-b41c-b7f3140c20bd" providerId="ADAL" clId="{3A6FA2B8-9AEC-42C4-98FA-410F17D75883}" dt="2023-05-14T04:41:39.214" v="17" actId="20577"/>
          <ac:spMkLst>
            <pc:docMk/>
            <pc:sldMk cId="4208552021" sldId="257"/>
            <ac:spMk id="3" creationId="{4F37F68F-9A75-ED2D-603F-54BE47671C0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2302 24575,'14'-9'0,"8"-7"0,-6 5 0,5-8 0,-7 9 0,1-7 0,0 15 0,-7-15 0,5 15 0,-5-15 0,6 7 0,1-1 0,-1-5 0,1 14 0,0-15 0,-1 15 0,1-15 0,-1 15 0,1-15 0,-1 7 0,1 0 0,-1 2 0,1-1 0,-1 7 0,1-14 0,-1 13 0,0-13 0,0 14 0,0-6 0,0 8 0,-6-8 0,5 6 0,-5-7 0,7 9 0,-1-8 0,1 6 0,-1-6 0,0 0 0,0 6 0,0-6 0,0 8 0,0 0 0,0 0 0,0 0 0,1 0 0,-1 0 0,1 0 0,-1 0 0,-6-9 0,5 7 0,-5-6 0,7 8 0,-1 0 0,0 0 0,0 0 0,1 0 0,-1 0 0,0 0 0,0 0 0,0 0 0,1 0 0,-1 0 0,1 0 0,-1 0 0,-6-8 0,11 6 0,-10-7 0,11 1 0,-6 6 0,0-6 0,-6 0 0,5 6 0,-5-15 0,6 15 0,-6-15 0,4 15 0,-4-14 0,6 14 0,-6-14 0,4 14 0,-3-15 0,-1 6 0,5 1 0,-12-7 0,12 7 0,-5-9 0,0 0 0,5 9 0,-12-6 0,12 5 0,-5-7 0,0-1 0,4 9 0,-10-7 0,11 7 0,-5-9 0,6 1 0,0 0 0,-6-1 0,5 9 0,-5-7 0,0 7 0,5-1 0,-12-5 0,12 5 0,-4 1 0,-1-7 0,5 15 0,-5-15 0,6 15 0,1-15 0,0 7 0,-1-9 0,0 9 0,0-6 0,1 13 0,0-13 0,-1 14 0,1-15 0,-1 15 0,9-16 0,-7 16 0,7-7 0,-9 0 0,1 7 0,0-6 0,-1-1 0,1 7 0,-1-6 0,1 8 0,0 0 0,-1 0 0,1 0 0,7 0 0,-5 0 0,5 0 0,-7 0 0,-1 0 0,1 0 0,0 0 0,-1-9 0,0 7 0,1-6 0,-1 8 0,0 0 0,0 0 0,1 0 0,-1 0 0,0 0 0,1 0 0,-1 0 0,0 0 0,1 0 0,-2 0 0,2 0 0,-1 0 0,0 0 0,0 0 0,0 0 0,0 0 0,0 0 0,0 0 0,0 0 0,1 0 0,-1 0 0,1 0 0,-1 0 0,1-8 0,-1 6 0,0-6 0,1 0 0,-1 6 0,1-15 0,0 15 0,-7-15 0,5 15 0,-5-15 0,6 15 0,1-15 0,0 15 0,-7-15 0,5 7 0,-5-1 0,6-5 0,1 5 0,0 1 0,-1-7 0,1 15 0,-1-15 0,1 7 0,-1-9 0,1 9 0,-1-6 0,0 13 0,1-13 0,0 5 0,-1 1 0,1-7 0,-1 6 0,1-7 0,-1-1 0,0 1 0,1 7 0,0-5 0,-1 14 0,1-15 0,-1 7 0,0-1 0,1-5 0,-1 6 0,1-1 0,-1-6 0,1 7 0,-1 0 0,0-6 0,1 14 0,-7-15 0,5 15 0,-5-15 0,7 15 0,-1-14 0,0 14 0,0-14 0,1 14 0,-1-14 0,0 14 0,0-14 0,-1 14 0,1-14 0,1 14 0,-2-6 0,2 8 0,-7-8 0,5 6 0,-5-7 0,6 9 0,0 0 0,0-8 0,0 6 0,0-7 0,0 9 0,-1 0 0,1 0 0,-1 0 0,1 0 0,0 0 0,1 0 0,-1 0 0,1 0 0,-1 0 0,0 0 0,1 0 0,-1 0 0,1 0 0,-1 0 0,1 0 0,-1 0 0,1 0 0,-1 0 0,0 0 0,1 0 0,-1 0 0,1 0 0,-1 0 0,0 0 0,1 0 0,-1 0 0,0 0 0,1 0 0,0 0 0,-1 0 0,1 0 0,-1 0 0,1 0 0,0 0 0,-1 0 0,1 0 0,-1 0 0,1 0 0,-1 0 0,1 0 0,0 0 0,-1 0 0,1 0 0,-1 0 0,1 0 0,0-8 0,-1 6 0,1-7 0,-1 2 0,1 5 0,-1-6 0,0 8 0,0-9 0,0 7 0,0-14 0,0 14 0,0-14 0,0 14 0,0-14 0,0 14 0,0-13 0,0 13 0,0-14 0,-1 6 0,1 0 0,-7-6 0,6 14 0,-6-14 0,7 14 0,0-6 0,-6 0 0,4 6 0,-4-14 0,6 14 0,0-6 0,0 8 0,-6-8 0,4 5 0,-3-5 0,5 0 0,0 6 0,0-6 0,1 8 0,-1-8 0,0 6 0,0-7 0,0 1 0,0 6 0,1-6 0,-1 8 0,0 0 0,-6-9 0,5 7 0,-5-6 0,7 8 0,-1 0 0,-1 0 0,0 0 0,1 0 0,0 0 0,0 0 0,0 0 0,1 0 0,-1 0 0,1 0 0,-8-8 0,6-2 0,-3-30 0,6 6 0,-7-1 0,-2 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22:02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24575,'0'-11'0,"0"-1"0,0 5 0,0-3 0,2 6 0,0-4 0,2 1 0,1-2 0,-3 2 0,3-4 0,-3 5 0,3-5 0,-1 4 0,0-2 0,1 0 0,-1 0 0,1 0 0,-1 2 0,3-1 0,-3 1 0,3-2 0,-3 0 0,3-3 0,-2 2 0,2-1 0,0 2 0,-2 2 0,1-2 0,-2 5 0,3-5 0,-3 2 0,3 0 0,-3 1 0,2 0 0,-1 1 0,3 1 0,-3 0 0,3 1 0,-3-1 0,3 0 0,-1-1 0,6-1 0,-3 3 0,3-3 0,-4 3 0,0-1 0,0 1 0,0-1 0,0 1 0,3 1 0,-3-2 0,6 1 0,-6 1 0,3-3 0,-3 5 0,-2-2 0,1 0 0,-3 1 0,3-1 0,-3 2 0,3 0 0,-3 0 0,3 0 0,-3 0 0,3 0 0,-3 0 0,1 0 0,0 0 0,-1 0 0,1 0 0,-2 0 0,3 0 0,-3 0 0,5 0 0,-5 0 0,3 0 0,-1 2 0,-2-1 0,3 3 0,-1-4 0,-1 4 0,1-4 0,-2 4 0,2-2 0,-1 0 0,3 2 0,-3-1 0,1-1 0,-2 2 0,0-4 0,0 4 0,0-2 0,0 0 0,0 2 0,1-4 0,-1 4 0,0-2 0,0 1 0,0 0 0,0 0 0,0-1 0,0 3 0,0-2 0,0 3 0,-2-2 0,2-2 0,-4 2 0,4-2 0,-3 2 0,2-2 0,-2 2 0,2-4 0,-2 4 0,2-2 0,-1 2 0,0 0 0,2-2 0,-2 1 0,0 0 0,2-1 0,-2 1 0,2 0 0,0 0 0,0 2 0,0-2 0,0 0 0,-2 0 0,2-2 0,-4 2 0,4-1 0,-2 1 0,0 0 0,2 0 0,-2 1 0,2 0 0,0 0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attributes fixed roughly equally. Transition matrix stable across and within choices.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61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attributes fixed roughly equally. Transition matrix stable across and within choices.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9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44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7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65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4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85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16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overt</a:t>
            </a:r>
          </a:p>
          <a:p>
            <a:pPr marL="228600" indent="-228600">
              <a:buAutoNum type="arabicPeriod"/>
            </a:pPr>
            <a:r>
              <a:rPr lang="en-US" dirty="0"/>
              <a:t>covert</a:t>
            </a:r>
          </a:p>
          <a:p>
            <a:pPr marL="228600" indent="-228600">
              <a:buAutoNum type="arabicPeriod"/>
            </a:pPr>
            <a:r>
              <a:rPr lang="en-US" dirty="0"/>
              <a:t>bulk of literature overt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liking ratings provide an independent measure of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8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estimates the parameters of the </a:t>
            </a:r>
            <a:r>
              <a:rPr lang="en-US" dirty="0" err="1"/>
              <a:t>aDDM</a:t>
            </a:r>
            <a:r>
              <a:rPr lang="en-US" dirty="0"/>
              <a:t> in a fraction of the time compared to previous toolboxes</a:t>
            </a:r>
          </a:p>
          <a:p>
            <a:pPr marL="228600" indent="-228600">
              <a:buAutoNum type="arabicPeriod"/>
            </a:pPr>
            <a:r>
              <a:rPr lang="en-US" dirty="0"/>
              <a:t>gives full posteriors, which allows for hypothesis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5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the parameters mean?</a:t>
            </a:r>
          </a:p>
          <a:p>
            <a:endParaRPr lang="en-US" dirty="0"/>
          </a:p>
          <a:p>
            <a:r>
              <a:rPr lang="en-US" dirty="0"/>
              <a:t>drift and noise smaller.</a:t>
            </a:r>
          </a:p>
          <a:p>
            <a:r>
              <a:rPr lang="en-US" dirty="0"/>
              <a:t>beta same.</a:t>
            </a:r>
          </a:p>
          <a:p>
            <a:r>
              <a:rPr lang="en-US" dirty="0"/>
              <a:t>key point: 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Copper Miners in Bisbee, Arizona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90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attributes fixed roughly equally. Transition matrix stable across and within choices. Value independence from a logistic regression of choice on ___ variables and an interaction between #(fixations) and attribute value (4x: for each attribute). Either small or insignificant coefficients.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0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attributes fixed roughly equally. Transition matrix stable across and within choices. Value independence from a logistic regression of choice on ___ variables and an interaction between #(fixations) and attribute value (4x: for each attribute). Either small or insignificant coefficients.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4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4.wdp"/><Relationship Id="rId4" Type="http://schemas.openxmlformats.org/officeDocument/2006/relationships/image" Target="../media/image87.png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6.png"/><Relationship Id="rId7" Type="http://schemas.microsoft.com/office/2007/relationships/hdphoto" Target="../media/hdphoto4.wdp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66.png"/><Relationship Id="rId4" Type="http://schemas.openxmlformats.org/officeDocument/2006/relationships/customXml" Target="../ink/ink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Looking at Visual Attention in </a:t>
            </a:r>
            <a:br>
              <a:rPr lang="en-US" dirty="0"/>
            </a:br>
            <a:r>
              <a:rPr lang="en-US" dirty="0"/>
              <a:t>Value-Based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Brenden Eum</a:t>
            </a:r>
          </a:p>
          <a:p>
            <a:r>
              <a:rPr lang="en-US" dirty="0"/>
              <a:t>SDN Proseminar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Rangel Neuroeconomics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419E-9952-3EA2-EDC6-A76533E3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FA8E-E7BF-4332-BE04-6DC4A51EE429}" type="datetime1">
              <a:rPr lang="en-US" smtClean="0"/>
              <a:t>2/8/24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2118159" y="1042869"/>
            <a:ext cx="1586762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8950568" y="1066477"/>
            <a:ext cx="1222875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DADAF-D2F1-4C6B-2D99-C0A5E57E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1739" y="1042869"/>
            <a:ext cx="6468522" cy="53712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F1E1-D6A2-810F-8217-84B03E2D6673}"/>
              </a:ext>
            </a:extLst>
          </p:cNvPr>
          <p:cNvSpPr/>
          <p:nvPr/>
        </p:nvSpPr>
        <p:spPr>
          <a:xfrm>
            <a:off x="535280" y="335040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EF38E-D7EC-C185-34CE-5D33E43D0498}"/>
              </a:ext>
            </a:extLst>
          </p:cNvPr>
          <p:cNvSpPr/>
          <p:nvPr/>
        </p:nvSpPr>
        <p:spPr>
          <a:xfrm>
            <a:off x="987670" y="4396154"/>
            <a:ext cx="10216661" cy="15386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Does peripheral visual information play a role in the decision-making process?</a:t>
            </a:r>
          </a:p>
        </p:txBody>
      </p:sp>
    </p:spTree>
    <p:extLst>
      <p:ext uri="{BB962C8B-B14F-4D97-AF65-F5344CB8AC3E}">
        <p14:creationId xmlns:p14="http://schemas.microsoft.com/office/powerpoint/2010/main" val="215847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C04DDD-598D-7968-F8B9-85CF79137E8B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3582A-9417-538E-D31A-683F05C146F1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8CD61-F270-7974-440C-43BD6C1952C8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7742F-A3C2-1ABD-EE73-815F5CB80225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D21D9-2473-4458-4403-F35581057E99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1E85C-220F-3A15-8F90-F9BD2D90CD58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1D6C2-3E27-7083-9B4D-016A42F364E2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7" y="583893"/>
            <a:ext cx="9816872" cy="52660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4A8CC-3756-277E-BE53-22436A9AE953}"/>
              </a:ext>
            </a:extLst>
          </p:cNvPr>
          <p:cNvSpPr/>
          <p:nvPr/>
        </p:nvSpPr>
        <p:spPr>
          <a:xfrm>
            <a:off x="44068" y="4131325"/>
            <a:ext cx="11907822" cy="171863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8E2CC-788D-C47A-5D95-FBB50B025B53}"/>
              </a:ext>
            </a:extLst>
          </p:cNvPr>
          <p:cNvSpPr/>
          <p:nvPr/>
        </p:nvSpPr>
        <p:spPr>
          <a:xfrm>
            <a:off x="2135016" y="3512547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E869C7-2231-64CE-92BF-B56CDFDDA5C3}"/>
              </a:ext>
            </a:extLst>
          </p:cNvPr>
          <p:cNvSpPr/>
          <p:nvPr/>
        </p:nvSpPr>
        <p:spPr>
          <a:xfrm>
            <a:off x="44067" y="1211854"/>
            <a:ext cx="11907822" cy="11169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32A52CF-F5B3-AAD7-E69C-A9ADAF76B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832A6C-9BBB-3116-58E9-77D76978EDC4}"/>
              </a:ext>
            </a:extLst>
          </p:cNvPr>
          <p:cNvSpPr/>
          <p:nvPr/>
        </p:nvSpPr>
        <p:spPr>
          <a:xfrm>
            <a:off x="2135015" y="2363985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C1AA1E-7727-725C-21D4-4BFE8EA9F159}"/>
              </a:ext>
            </a:extLst>
          </p:cNvPr>
          <p:cNvSpPr/>
          <p:nvPr/>
        </p:nvSpPr>
        <p:spPr>
          <a:xfrm>
            <a:off x="169878" y="2941460"/>
            <a:ext cx="11907822" cy="6077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7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8B69-C2CC-32C8-459B-6BFF15F2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attentional bias is multiplicative…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D09D7-3BED-A04A-6CEF-86C81802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7E4C72-0EA6-6F92-B0E7-BDADE7979B6D}"/>
              </a:ext>
            </a:extLst>
          </p:cNvPr>
          <p:cNvGrpSpPr/>
          <p:nvPr/>
        </p:nvGrpSpPr>
        <p:grpSpPr>
          <a:xfrm>
            <a:off x="1758619" y="1396387"/>
            <a:ext cx="7764656" cy="4317029"/>
            <a:chOff x="1769636" y="1142999"/>
            <a:chExt cx="7764656" cy="43170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505965-5DAD-394D-4FA2-EB9654E8E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636" y="1142999"/>
              <a:ext cx="7764656" cy="43170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60C4C7-094D-E8D0-870E-1AAE390551C7}"/>
                </a:ext>
              </a:extLst>
            </p:cNvPr>
            <p:cNvSpPr/>
            <p:nvPr/>
          </p:nvSpPr>
          <p:spPr>
            <a:xfrm>
              <a:off x="2771776" y="1635918"/>
              <a:ext cx="3038010" cy="30146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54AE4-3665-5E96-E6EE-69727BAF5CD9}"/>
                </a:ext>
              </a:extLst>
            </p:cNvPr>
            <p:cNvSpPr/>
            <p:nvPr/>
          </p:nvSpPr>
          <p:spPr>
            <a:xfrm>
              <a:off x="6274595" y="1635917"/>
              <a:ext cx="3038010" cy="30146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39F2C7C-D1C7-B64D-1180-C92BE4C2BB12}"/>
                </a:ext>
              </a:extLst>
            </p:cNvPr>
            <p:cNvCxnSpPr>
              <a:stCxn id="7" idx="1"/>
            </p:cNvCxnSpPr>
            <p:nvPr/>
          </p:nvCxnSpPr>
          <p:spPr>
            <a:xfrm flipV="1">
              <a:off x="2771776" y="3143248"/>
              <a:ext cx="3038010" cy="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906792-D839-C507-6BF2-46369D119693}"/>
                </a:ext>
              </a:extLst>
            </p:cNvPr>
            <p:cNvCxnSpPr>
              <a:cxnSpLocks/>
              <a:stCxn id="7" idx="2"/>
              <a:endCxn id="7" idx="0"/>
            </p:cNvCxnSpPr>
            <p:nvPr/>
          </p:nvCxnSpPr>
          <p:spPr>
            <a:xfrm flipV="1">
              <a:off x="4290781" y="1635918"/>
              <a:ext cx="0" cy="301466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985166-4992-9D04-C038-E745F025DD33}"/>
                </a:ext>
              </a:extLst>
            </p:cNvPr>
            <p:cNvCxnSpPr/>
            <p:nvPr/>
          </p:nvCxnSpPr>
          <p:spPr>
            <a:xfrm flipV="1">
              <a:off x="6274595" y="3143246"/>
              <a:ext cx="3038010" cy="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FFDE3A-854D-648E-E2F6-2ECADFBD5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3600" y="1635916"/>
              <a:ext cx="0" cy="301466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50E96F-C9F2-78C7-22A4-E27062BE560D}"/>
                </a:ext>
              </a:extLst>
            </p:cNvPr>
            <p:cNvCxnSpPr/>
            <p:nvPr/>
          </p:nvCxnSpPr>
          <p:spPr>
            <a:xfrm flipH="1">
              <a:off x="2771776" y="2346593"/>
              <a:ext cx="1519005" cy="1476260"/>
            </a:xfrm>
            <a:prstGeom prst="line">
              <a:avLst/>
            </a:prstGeom>
            <a:ln w="38100">
              <a:solidFill>
                <a:srgbClr val="CE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C68A9D-DE32-316E-5C16-26643919C4AF}"/>
                </a:ext>
              </a:extLst>
            </p:cNvPr>
            <p:cNvCxnSpPr>
              <a:cxnSpLocks/>
            </p:cNvCxnSpPr>
            <p:nvPr/>
          </p:nvCxnSpPr>
          <p:spPr>
            <a:xfrm>
              <a:off x="4290781" y="2346593"/>
              <a:ext cx="1519005" cy="1388125"/>
            </a:xfrm>
            <a:prstGeom prst="line">
              <a:avLst/>
            </a:prstGeom>
            <a:ln w="38100">
              <a:solidFill>
                <a:srgbClr val="0C9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5D53ED-2D83-E602-FC15-81ADDB4F9780}"/>
                </a:ext>
              </a:extLst>
            </p:cNvPr>
            <p:cNvCxnSpPr/>
            <p:nvPr/>
          </p:nvCxnSpPr>
          <p:spPr>
            <a:xfrm flipH="1">
              <a:off x="6274594" y="2346593"/>
              <a:ext cx="1519005" cy="1476260"/>
            </a:xfrm>
            <a:prstGeom prst="line">
              <a:avLst/>
            </a:prstGeom>
            <a:ln w="38100">
              <a:solidFill>
                <a:srgbClr val="CE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8B64E9-FDA4-34CF-4D88-BA0BDD9D1A40}"/>
                </a:ext>
              </a:extLst>
            </p:cNvPr>
            <p:cNvCxnSpPr>
              <a:cxnSpLocks/>
            </p:cNvCxnSpPr>
            <p:nvPr/>
          </p:nvCxnSpPr>
          <p:spPr>
            <a:xfrm>
              <a:off x="7793599" y="2346593"/>
              <a:ext cx="1519005" cy="1388125"/>
            </a:xfrm>
            <a:prstGeom prst="line">
              <a:avLst/>
            </a:prstGeom>
            <a:ln w="38100">
              <a:solidFill>
                <a:srgbClr val="0C9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4A54B3-859B-ADB9-1C57-65B28E3EB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1" t="12356" r="75062" b="68271"/>
            <a:stretch/>
          </p:blipFill>
          <p:spPr>
            <a:xfrm>
              <a:off x="2787175" y="1636245"/>
              <a:ext cx="914400" cy="836341"/>
            </a:xfrm>
            <a:prstGeom prst="rect">
              <a:avLst/>
            </a:prstGeom>
          </p:spPr>
        </p:pic>
      </p:grp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198C0E65-95F3-4262-1B96-1C5B3C42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18072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8B69-C2CC-32C8-459B-6BFF15F2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attentional bias is additive…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D09D7-3BED-A04A-6CEF-86C81802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05965-5DAD-394D-4FA2-EB9654E8E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19" y="1396387"/>
            <a:ext cx="7764656" cy="4317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60C4C7-094D-E8D0-870E-1AAE390551C7}"/>
              </a:ext>
            </a:extLst>
          </p:cNvPr>
          <p:cNvSpPr/>
          <p:nvPr/>
        </p:nvSpPr>
        <p:spPr>
          <a:xfrm>
            <a:off x="2760759" y="1889306"/>
            <a:ext cx="3038010" cy="30146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554AE4-3665-5E96-E6EE-69727BAF5CD9}"/>
              </a:ext>
            </a:extLst>
          </p:cNvPr>
          <p:cNvSpPr/>
          <p:nvPr/>
        </p:nvSpPr>
        <p:spPr>
          <a:xfrm>
            <a:off x="6263578" y="1889305"/>
            <a:ext cx="3038010" cy="30146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9F2C7C-D1C7-B64D-1180-C92BE4C2BB12}"/>
              </a:ext>
            </a:extLst>
          </p:cNvPr>
          <p:cNvCxnSpPr>
            <a:stCxn id="7" idx="1"/>
          </p:cNvCxnSpPr>
          <p:nvPr/>
        </p:nvCxnSpPr>
        <p:spPr>
          <a:xfrm flipV="1">
            <a:off x="2760759" y="3396636"/>
            <a:ext cx="3038010" cy="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906792-D839-C507-6BF2-46369D119693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flipV="1">
            <a:off x="4279764" y="1889306"/>
            <a:ext cx="0" cy="30146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85166-4992-9D04-C038-E745F025DD33}"/>
              </a:ext>
            </a:extLst>
          </p:cNvPr>
          <p:cNvCxnSpPr/>
          <p:nvPr/>
        </p:nvCxnSpPr>
        <p:spPr>
          <a:xfrm flipV="1">
            <a:off x="6263578" y="3396634"/>
            <a:ext cx="3038010" cy="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FFDE3A-854D-648E-E2F6-2ECADFBD56A9}"/>
              </a:ext>
            </a:extLst>
          </p:cNvPr>
          <p:cNvCxnSpPr>
            <a:cxnSpLocks/>
          </p:cNvCxnSpPr>
          <p:nvPr/>
        </p:nvCxnSpPr>
        <p:spPr>
          <a:xfrm flipV="1">
            <a:off x="7782583" y="1889304"/>
            <a:ext cx="0" cy="30146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50E96F-C9F2-78C7-22A4-E27062BE560D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2760759" y="3396634"/>
            <a:ext cx="1519005" cy="4"/>
          </a:xfrm>
          <a:prstGeom prst="line">
            <a:avLst/>
          </a:prstGeom>
          <a:ln w="38100">
            <a:solidFill>
              <a:srgbClr val="CE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C68A9D-DE32-316E-5C16-26643919C4AF}"/>
              </a:ext>
            </a:extLst>
          </p:cNvPr>
          <p:cNvCxnSpPr>
            <a:cxnSpLocks/>
          </p:cNvCxnSpPr>
          <p:nvPr/>
        </p:nvCxnSpPr>
        <p:spPr>
          <a:xfrm flipV="1">
            <a:off x="4279763" y="3382022"/>
            <a:ext cx="1519005" cy="14612"/>
          </a:xfrm>
          <a:prstGeom prst="line">
            <a:avLst/>
          </a:prstGeom>
          <a:ln w="38100">
            <a:solidFill>
              <a:srgbClr val="0C90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5D53ED-2D83-E602-FC15-81ADDB4F9780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263578" y="3382022"/>
            <a:ext cx="1519003" cy="14615"/>
          </a:xfrm>
          <a:prstGeom prst="line">
            <a:avLst/>
          </a:prstGeom>
          <a:ln w="38100">
            <a:solidFill>
              <a:srgbClr val="CE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8B64E9-FDA4-34CF-4D88-BA0BDD9D1A40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7782581" y="3382022"/>
            <a:ext cx="1519007" cy="14615"/>
          </a:xfrm>
          <a:prstGeom prst="line">
            <a:avLst/>
          </a:prstGeom>
          <a:ln w="38100">
            <a:solidFill>
              <a:srgbClr val="0C90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94A54B3-859B-ADB9-1C57-65B28E3EB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12356" r="75062" b="68271"/>
          <a:stretch/>
        </p:blipFill>
        <p:spPr>
          <a:xfrm>
            <a:off x="2776158" y="1889633"/>
            <a:ext cx="914400" cy="836341"/>
          </a:xfrm>
          <a:prstGeom prst="rect">
            <a:avLst/>
          </a:prstGeom>
        </p:spPr>
      </p:pic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198C0E65-95F3-4262-1B96-1C5B3C42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244472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B33F9-ACE0-9D62-2C36-BED6736B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19" y="1396387"/>
            <a:ext cx="7764656" cy="43170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8CF63-0A0E-32EC-30A3-0AFB4C5C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103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7025F6B-7685-03FE-EB4E-A8A008AE4A3F}"/>
              </a:ext>
            </a:extLst>
          </p:cNvPr>
          <p:cNvSpPr txBox="1">
            <a:spLocks/>
          </p:cNvSpPr>
          <p:nvPr/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But this doesn’t look additive either…</a:t>
            </a:r>
          </a:p>
        </p:txBody>
      </p: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FEE3D141-798F-286D-FAC7-D7EAA7F0F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1028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40F2F-1F41-7F76-957E-DF9E415D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44C3-5B49-55C1-8933-53224F7DE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95" y="1142501"/>
            <a:ext cx="6549528" cy="5105399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2800" dirty="0"/>
              <a:t>Attention is pulling choices towards the attended item in both choices between gains and between losses.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This is surprising given previous studies and the predictions of the standard aDDM.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The additive model of attention or the aDDM with goal-dependent evidence are capable of explaining the lack of attentional bias reversals in aversive choice.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CCCAF-16B2-A4E3-98D3-8B196596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5C8AE-E9EF-B4FA-E686-7AD25E47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65" y="1175552"/>
            <a:ext cx="2560320" cy="1706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49605-4158-FDF8-712B-38995F04A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885" y="1175552"/>
            <a:ext cx="2560320" cy="170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29BD-88B1-E330-5801-D19C3D38AB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3" t="50000" r="23212"/>
          <a:stretch/>
        </p:blipFill>
        <p:spPr>
          <a:xfrm>
            <a:off x="6878565" y="3675503"/>
            <a:ext cx="2560321" cy="2817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013F54-4BA3-2BF8-FFAA-937ACE163D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8" t="50000" r="70"/>
          <a:stretch/>
        </p:blipFill>
        <p:spPr>
          <a:xfrm>
            <a:off x="9438887" y="3675504"/>
            <a:ext cx="2483998" cy="2817371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638489AD-296D-C75D-550D-1606217C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23855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638347-CA03-2FC5-EB62-54B8E533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44737-4D84-805B-B902-6B83AA55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pic>
        <p:nvPicPr>
          <p:cNvPr id="6" name="2022-10-10 18-47-27">
            <a:hlinkClick r:id="" action="ppaction://media"/>
            <a:extLst>
              <a:ext uri="{FF2B5EF4-FFF2-40B4-BE49-F238E27FC236}">
                <a16:creationId xmlns:a16="http://schemas.microsoft.com/office/drawing/2014/main" id="{00BA8A8D-4469-74EA-630C-8B83155565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02" end="12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486" y="27264"/>
            <a:ext cx="11409028" cy="64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2616A-8DDF-ABD9-E985-52BA2F5E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574E3-3BA3-CB77-AB82-208DFEF5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 descr="A close-up of a document&#10;&#10;Description automatically generated">
            <a:extLst>
              <a:ext uri="{FF2B5EF4-FFF2-40B4-BE49-F238E27FC236}">
                <a16:creationId xmlns:a16="http://schemas.microsoft.com/office/drawing/2014/main" id="{0B91FCE8-CF14-F92A-71DC-7DE1D8C5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36" y="2312672"/>
            <a:ext cx="9352209" cy="341334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B32E085-7530-316B-7A69-CC7500B58117}"/>
              </a:ext>
            </a:extLst>
          </p:cNvPr>
          <p:cNvGrpSpPr/>
          <p:nvPr/>
        </p:nvGrpSpPr>
        <p:grpSpPr>
          <a:xfrm>
            <a:off x="1105469" y="1842447"/>
            <a:ext cx="10183505" cy="4636780"/>
            <a:chOff x="1105469" y="1856095"/>
            <a:chExt cx="10183505" cy="463678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45FD52-C162-F4D0-6AD9-AEF1944FC62D}"/>
                </a:ext>
              </a:extLst>
            </p:cNvPr>
            <p:cNvCxnSpPr>
              <a:cxnSpLocks/>
            </p:cNvCxnSpPr>
            <p:nvPr/>
          </p:nvCxnSpPr>
          <p:spPr>
            <a:xfrm>
              <a:off x="1105469" y="1856095"/>
              <a:ext cx="0" cy="4636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FE2EAB-FA59-7865-DE08-4E40B501D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8974" y="1856095"/>
              <a:ext cx="0" cy="4636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6E8FC3-7B26-A828-4144-A0BBD9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5469" y="1856095"/>
              <a:ext cx="1018350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30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531BA2-FBD9-9DAA-5809-220A90C0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</a:t>
            </a:r>
            <a:r>
              <a:rPr lang="en-US" b="1" u="sng" dirty="0"/>
              <a:t>P-Methods</a:t>
            </a:r>
            <a:r>
              <a:rPr lang="en-US" dirty="0"/>
              <a:t>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4F105-642F-661B-E2F6-06E55D78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B0781-D898-50DD-C24B-5F5D7E02A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76"/>
          <a:stretch/>
        </p:blipFill>
        <p:spPr>
          <a:xfrm>
            <a:off x="1524000" y="1820008"/>
            <a:ext cx="9144000" cy="393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A44DA9-C765-7640-3F75-C0AE5B91A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83" b="76425"/>
          <a:stretch/>
        </p:blipFill>
        <p:spPr>
          <a:xfrm>
            <a:off x="7429500" y="606669"/>
            <a:ext cx="3238499" cy="1213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D8FED0-198E-6F73-BCF2-52253B1CF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37" r="35416" b="76425"/>
          <a:stretch/>
        </p:blipFill>
        <p:spPr>
          <a:xfrm>
            <a:off x="5477609" y="606669"/>
            <a:ext cx="1951892" cy="1213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71BDD1-C1A9-F186-3696-5221CDFBD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8" r="56763" b="76370"/>
          <a:stretch/>
        </p:blipFill>
        <p:spPr>
          <a:xfrm>
            <a:off x="3279531" y="603835"/>
            <a:ext cx="2198078" cy="12161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72186-FBF0-E8C0-30EE-3A24111D0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801" b="76314"/>
          <a:stretch/>
        </p:blipFill>
        <p:spPr>
          <a:xfrm>
            <a:off x="1524000" y="600999"/>
            <a:ext cx="1755531" cy="12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5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</a:t>
            </a:r>
            <a:r>
              <a:rPr lang="en-US" b="1" u="sng" dirty="0"/>
              <a:t>P-Methods</a:t>
            </a:r>
            <a:r>
              <a:rPr lang="en-US" dirty="0"/>
              <a:t>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2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6D39-79F9-B956-98D2-6F017C9C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F2E12-0D86-3D41-230D-F309E6E3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</a:t>
            </a:r>
            <a:r>
              <a:rPr lang="en-US" b="1" u="sng" dirty="0"/>
              <a:t>P-Methods</a:t>
            </a:r>
            <a:r>
              <a:rPr lang="en-US" dirty="0"/>
              <a:t>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4B302-4DBD-B4C4-E9CB-437BBABE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C6EDEF-C2B8-A5B3-1148-D8EBE23FDA7B}"/>
              </a:ext>
            </a:extLst>
          </p:cNvPr>
          <p:cNvSpPr/>
          <p:nvPr/>
        </p:nvSpPr>
        <p:spPr>
          <a:xfrm>
            <a:off x="2033587" y="2712985"/>
            <a:ext cx="3385343" cy="2031206"/>
          </a:xfrm>
          <a:custGeom>
            <a:avLst/>
            <a:gdLst>
              <a:gd name="connsiteX0" fmla="*/ 0 w 3385343"/>
              <a:gd name="connsiteY0" fmla="*/ 203121 h 2031206"/>
              <a:gd name="connsiteX1" fmla="*/ 203121 w 3385343"/>
              <a:gd name="connsiteY1" fmla="*/ 0 h 2031206"/>
              <a:gd name="connsiteX2" fmla="*/ 3182222 w 3385343"/>
              <a:gd name="connsiteY2" fmla="*/ 0 h 2031206"/>
              <a:gd name="connsiteX3" fmla="*/ 3385343 w 3385343"/>
              <a:gd name="connsiteY3" fmla="*/ 203121 h 2031206"/>
              <a:gd name="connsiteX4" fmla="*/ 3385343 w 3385343"/>
              <a:gd name="connsiteY4" fmla="*/ 1828085 h 2031206"/>
              <a:gd name="connsiteX5" fmla="*/ 3182222 w 3385343"/>
              <a:gd name="connsiteY5" fmla="*/ 2031206 h 2031206"/>
              <a:gd name="connsiteX6" fmla="*/ 203121 w 3385343"/>
              <a:gd name="connsiteY6" fmla="*/ 2031206 h 2031206"/>
              <a:gd name="connsiteX7" fmla="*/ 0 w 3385343"/>
              <a:gd name="connsiteY7" fmla="*/ 1828085 h 2031206"/>
              <a:gd name="connsiteX8" fmla="*/ 0 w 3385343"/>
              <a:gd name="connsiteY8" fmla="*/ 203121 h 203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343" h="2031206">
                <a:moveTo>
                  <a:pt x="0" y="203121"/>
                </a:moveTo>
                <a:cubicBezTo>
                  <a:pt x="0" y="90940"/>
                  <a:pt x="90940" y="0"/>
                  <a:pt x="203121" y="0"/>
                </a:cubicBezTo>
                <a:lnTo>
                  <a:pt x="3182222" y="0"/>
                </a:lnTo>
                <a:cubicBezTo>
                  <a:pt x="3294403" y="0"/>
                  <a:pt x="3385343" y="90940"/>
                  <a:pt x="3385343" y="203121"/>
                </a:cubicBezTo>
                <a:lnTo>
                  <a:pt x="3385343" y="1828085"/>
                </a:lnTo>
                <a:cubicBezTo>
                  <a:pt x="3385343" y="1940266"/>
                  <a:pt x="3294403" y="2031206"/>
                  <a:pt x="3182222" y="2031206"/>
                </a:cubicBezTo>
                <a:lnTo>
                  <a:pt x="203121" y="2031206"/>
                </a:lnTo>
                <a:cubicBezTo>
                  <a:pt x="90940" y="2031206"/>
                  <a:pt x="0" y="1940266"/>
                  <a:pt x="0" y="1828085"/>
                </a:cubicBezTo>
                <a:lnTo>
                  <a:pt x="0" y="203121"/>
                </a:lnTo>
                <a:close/>
              </a:path>
            </a:pathLst>
          </a:custGeom>
          <a:solidFill>
            <a:srgbClr val="E0FF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932" tIns="150932" rIns="150932" bIns="15093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2">
                    <a:lumMod val="25000"/>
                  </a:schemeClr>
                </a:solidFill>
              </a:rPr>
              <a:t>Exploratory Sample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>
                    <a:lumMod val="25000"/>
                  </a:schemeClr>
                </a:solidFill>
              </a:rPr>
              <a:t>N = 25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>
                    <a:lumMod val="25000"/>
                  </a:schemeClr>
                </a:solidFill>
              </a:rPr>
              <a:t>360 trials</a:t>
            </a:r>
            <a:endParaRPr lang="en-US" sz="2400" kern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4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6D39-79F9-B956-98D2-6F017C9C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F2E12-0D86-3D41-230D-F309E6E3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</a:t>
            </a:r>
            <a:r>
              <a:rPr lang="en-US" b="1" u="sng" dirty="0"/>
              <a:t>P-Methods</a:t>
            </a:r>
            <a:r>
              <a:rPr lang="en-US" dirty="0"/>
              <a:t>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4B302-4DBD-B4C4-E9CB-437BBABE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1FEBF8-D93F-702F-ABD2-65B774972650}"/>
              </a:ext>
            </a:extLst>
          </p:cNvPr>
          <p:cNvGrpSpPr/>
          <p:nvPr/>
        </p:nvGrpSpPr>
        <p:grpSpPr>
          <a:xfrm>
            <a:off x="2033587" y="2712985"/>
            <a:ext cx="8124824" cy="2031206"/>
            <a:chOff x="2033587" y="2712985"/>
            <a:chExt cx="8124824" cy="20312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6EDEF-C2B8-A5B3-1148-D8EBE23FDA7B}"/>
                </a:ext>
              </a:extLst>
            </p:cNvPr>
            <p:cNvSpPr/>
            <p:nvPr/>
          </p:nvSpPr>
          <p:spPr>
            <a:xfrm>
              <a:off x="2033587" y="2712985"/>
              <a:ext cx="3385343" cy="2031206"/>
            </a:xfrm>
            <a:custGeom>
              <a:avLst/>
              <a:gdLst>
                <a:gd name="connsiteX0" fmla="*/ 0 w 3385343"/>
                <a:gd name="connsiteY0" fmla="*/ 203121 h 2031206"/>
                <a:gd name="connsiteX1" fmla="*/ 203121 w 3385343"/>
                <a:gd name="connsiteY1" fmla="*/ 0 h 2031206"/>
                <a:gd name="connsiteX2" fmla="*/ 3182222 w 3385343"/>
                <a:gd name="connsiteY2" fmla="*/ 0 h 2031206"/>
                <a:gd name="connsiteX3" fmla="*/ 3385343 w 3385343"/>
                <a:gd name="connsiteY3" fmla="*/ 203121 h 2031206"/>
                <a:gd name="connsiteX4" fmla="*/ 3385343 w 3385343"/>
                <a:gd name="connsiteY4" fmla="*/ 1828085 h 2031206"/>
                <a:gd name="connsiteX5" fmla="*/ 3182222 w 3385343"/>
                <a:gd name="connsiteY5" fmla="*/ 2031206 h 2031206"/>
                <a:gd name="connsiteX6" fmla="*/ 203121 w 3385343"/>
                <a:gd name="connsiteY6" fmla="*/ 2031206 h 2031206"/>
                <a:gd name="connsiteX7" fmla="*/ 0 w 3385343"/>
                <a:gd name="connsiteY7" fmla="*/ 1828085 h 2031206"/>
                <a:gd name="connsiteX8" fmla="*/ 0 w 3385343"/>
                <a:gd name="connsiteY8" fmla="*/ 203121 h 203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343" h="2031206">
                  <a:moveTo>
                    <a:pt x="0" y="203121"/>
                  </a:moveTo>
                  <a:cubicBezTo>
                    <a:pt x="0" y="90940"/>
                    <a:pt x="90940" y="0"/>
                    <a:pt x="203121" y="0"/>
                  </a:cubicBezTo>
                  <a:lnTo>
                    <a:pt x="3182222" y="0"/>
                  </a:lnTo>
                  <a:cubicBezTo>
                    <a:pt x="3294403" y="0"/>
                    <a:pt x="3385343" y="90940"/>
                    <a:pt x="3385343" y="203121"/>
                  </a:cubicBezTo>
                  <a:lnTo>
                    <a:pt x="3385343" y="1828085"/>
                  </a:lnTo>
                  <a:cubicBezTo>
                    <a:pt x="3385343" y="1940266"/>
                    <a:pt x="3294403" y="2031206"/>
                    <a:pt x="3182222" y="2031206"/>
                  </a:cubicBezTo>
                  <a:lnTo>
                    <a:pt x="203121" y="2031206"/>
                  </a:lnTo>
                  <a:cubicBezTo>
                    <a:pt x="90940" y="2031206"/>
                    <a:pt x="0" y="1940266"/>
                    <a:pt x="0" y="1828085"/>
                  </a:cubicBezTo>
                  <a:lnTo>
                    <a:pt x="0" y="203121"/>
                  </a:lnTo>
                  <a:close/>
                </a:path>
              </a:pathLst>
            </a:custGeom>
            <a:solidFill>
              <a:srgbClr val="E0FF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932" tIns="150932" rIns="150932" bIns="15093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bg2">
                      <a:lumMod val="25000"/>
                    </a:schemeClr>
                  </a:solidFill>
                </a:rPr>
                <a:t>Exploratory Sample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N = 25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360 trials</a:t>
              </a:r>
              <a:endParaRPr lang="en-US" sz="2400" kern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3F7A00-45D6-89D5-CD27-FBD42E888F3E}"/>
                </a:ext>
              </a:extLst>
            </p:cNvPr>
            <p:cNvSpPr/>
            <p:nvPr/>
          </p:nvSpPr>
          <p:spPr>
            <a:xfrm>
              <a:off x="5757465" y="3308806"/>
              <a:ext cx="717692" cy="839565"/>
            </a:xfrm>
            <a:custGeom>
              <a:avLst/>
              <a:gdLst>
                <a:gd name="connsiteX0" fmla="*/ 0 w 717692"/>
                <a:gd name="connsiteY0" fmla="*/ 167913 h 839565"/>
                <a:gd name="connsiteX1" fmla="*/ 358846 w 717692"/>
                <a:gd name="connsiteY1" fmla="*/ 167913 h 839565"/>
                <a:gd name="connsiteX2" fmla="*/ 358846 w 717692"/>
                <a:gd name="connsiteY2" fmla="*/ 0 h 839565"/>
                <a:gd name="connsiteX3" fmla="*/ 717692 w 717692"/>
                <a:gd name="connsiteY3" fmla="*/ 419783 h 839565"/>
                <a:gd name="connsiteX4" fmla="*/ 358846 w 717692"/>
                <a:gd name="connsiteY4" fmla="*/ 839565 h 839565"/>
                <a:gd name="connsiteX5" fmla="*/ 358846 w 717692"/>
                <a:gd name="connsiteY5" fmla="*/ 671652 h 839565"/>
                <a:gd name="connsiteX6" fmla="*/ 0 w 717692"/>
                <a:gd name="connsiteY6" fmla="*/ 671652 h 839565"/>
                <a:gd name="connsiteX7" fmla="*/ 0 w 717692"/>
                <a:gd name="connsiteY7" fmla="*/ 167913 h 83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692" h="839565">
                  <a:moveTo>
                    <a:pt x="0" y="167913"/>
                  </a:moveTo>
                  <a:lnTo>
                    <a:pt x="358846" y="167913"/>
                  </a:lnTo>
                  <a:lnTo>
                    <a:pt x="358846" y="0"/>
                  </a:lnTo>
                  <a:lnTo>
                    <a:pt x="717692" y="419783"/>
                  </a:lnTo>
                  <a:lnTo>
                    <a:pt x="358846" y="839565"/>
                  </a:lnTo>
                  <a:lnTo>
                    <a:pt x="358846" y="671652"/>
                  </a:lnTo>
                  <a:lnTo>
                    <a:pt x="0" y="671652"/>
                  </a:lnTo>
                  <a:lnTo>
                    <a:pt x="0" y="16791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67913" rIns="215308" bIns="167913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8F3E65-519B-6995-1DA9-28C151654FB2}"/>
                </a:ext>
              </a:extLst>
            </p:cNvPr>
            <p:cNvSpPr/>
            <p:nvPr/>
          </p:nvSpPr>
          <p:spPr>
            <a:xfrm>
              <a:off x="6773068" y="2712985"/>
              <a:ext cx="3385343" cy="2031206"/>
            </a:xfrm>
            <a:custGeom>
              <a:avLst/>
              <a:gdLst>
                <a:gd name="connsiteX0" fmla="*/ 0 w 3385343"/>
                <a:gd name="connsiteY0" fmla="*/ 203121 h 2031206"/>
                <a:gd name="connsiteX1" fmla="*/ 203121 w 3385343"/>
                <a:gd name="connsiteY1" fmla="*/ 0 h 2031206"/>
                <a:gd name="connsiteX2" fmla="*/ 3182222 w 3385343"/>
                <a:gd name="connsiteY2" fmla="*/ 0 h 2031206"/>
                <a:gd name="connsiteX3" fmla="*/ 3385343 w 3385343"/>
                <a:gd name="connsiteY3" fmla="*/ 203121 h 2031206"/>
                <a:gd name="connsiteX4" fmla="*/ 3385343 w 3385343"/>
                <a:gd name="connsiteY4" fmla="*/ 1828085 h 2031206"/>
                <a:gd name="connsiteX5" fmla="*/ 3182222 w 3385343"/>
                <a:gd name="connsiteY5" fmla="*/ 2031206 h 2031206"/>
                <a:gd name="connsiteX6" fmla="*/ 203121 w 3385343"/>
                <a:gd name="connsiteY6" fmla="*/ 2031206 h 2031206"/>
                <a:gd name="connsiteX7" fmla="*/ 0 w 3385343"/>
                <a:gd name="connsiteY7" fmla="*/ 1828085 h 2031206"/>
                <a:gd name="connsiteX8" fmla="*/ 0 w 3385343"/>
                <a:gd name="connsiteY8" fmla="*/ 203121 h 203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343" h="2031206">
                  <a:moveTo>
                    <a:pt x="0" y="203121"/>
                  </a:moveTo>
                  <a:cubicBezTo>
                    <a:pt x="0" y="90940"/>
                    <a:pt x="90940" y="0"/>
                    <a:pt x="203121" y="0"/>
                  </a:cubicBezTo>
                  <a:lnTo>
                    <a:pt x="3182222" y="0"/>
                  </a:lnTo>
                  <a:cubicBezTo>
                    <a:pt x="3294403" y="0"/>
                    <a:pt x="3385343" y="90940"/>
                    <a:pt x="3385343" y="203121"/>
                  </a:cubicBezTo>
                  <a:lnTo>
                    <a:pt x="3385343" y="1828085"/>
                  </a:lnTo>
                  <a:cubicBezTo>
                    <a:pt x="3385343" y="1940266"/>
                    <a:pt x="3294403" y="2031206"/>
                    <a:pt x="3182222" y="2031206"/>
                  </a:cubicBezTo>
                  <a:lnTo>
                    <a:pt x="203121" y="2031206"/>
                  </a:lnTo>
                  <a:cubicBezTo>
                    <a:pt x="90940" y="2031206"/>
                    <a:pt x="0" y="1940266"/>
                    <a:pt x="0" y="1828085"/>
                  </a:cubicBezTo>
                  <a:lnTo>
                    <a:pt x="0" y="203121"/>
                  </a:lnTo>
                  <a:close/>
                </a:path>
              </a:pathLst>
            </a:custGeom>
            <a:solidFill>
              <a:srgbClr val="FFE4E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932" tIns="150932" rIns="150932" bIns="15093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bg2">
                      <a:lumMod val="25000"/>
                    </a:schemeClr>
                  </a:solidFill>
                </a:rPr>
                <a:t>Confirmatory Sample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N = 25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400 trials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87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AB588E-5389-A52D-05E4-147FF678625E}"/>
              </a:ext>
            </a:extLst>
          </p:cNvPr>
          <p:cNvGrpSpPr/>
          <p:nvPr/>
        </p:nvGrpSpPr>
        <p:grpSpPr>
          <a:xfrm>
            <a:off x="1796561" y="1582615"/>
            <a:ext cx="8598877" cy="3692769"/>
            <a:chOff x="1796561" y="1582615"/>
            <a:chExt cx="8598877" cy="3692769"/>
          </a:xfrm>
          <a:solidFill>
            <a:srgbClr val="B0E3E2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1022CD-CB28-2D6B-C038-D60836336468}"/>
                </a:ext>
              </a:extLst>
            </p:cNvPr>
            <p:cNvSpPr/>
            <p:nvPr/>
          </p:nvSpPr>
          <p:spPr>
            <a:xfrm>
              <a:off x="1796561" y="1582615"/>
              <a:ext cx="8598877" cy="369276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534BE-F636-4F56-5FE5-3EC9338E03DE}"/>
                </a:ext>
              </a:extLst>
            </p:cNvPr>
            <p:cNvSpPr txBox="1"/>
            <p:nvPr/>
          </p:nvSpPr>
          <p:spPr>
            <a:xfrm>
              <a:off x="5018941" y="1752583"/>
              <a:ext cx="215411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Joint Dataset</a:t>
              </a:r>
              <a:endParaRPr lang="en-US" sz="2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EB6D39-79F9-B956-98D2-6F017C9C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F2E12-0D86-3D41-230D-F309E6E3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</a:t>
            </a:r>
            <a:r>
              <a:rPr lang="en-US" b="1" u="sng" dirty="0"/>
              <a:t>P-Methods</a:t>
            </a:r>
            <a:r>
              <a:rPr lang="en-US" dirty="0"/>
              <a:t>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4B302-4DBD-B4C4-E9CB-437BBABE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1FEBF8-D93F-702F-ABD2-65B774972650}"/>
              </a:ext>
            </a:extLst>
          </p:cNvPr>
          <p:cNvGrpSpPr/>
          <p:nvPr/>
        </p:nvGrpSpPr>
        <p:grpSpPr>
          <a:xfrm>
            <a:off x="2033587" y="2712985"/>
            <a:ext cx="8124824" cy="2031206"/>
            <a:chOff x="2033587" y="2712985"/>
            <a:chExt cx="8124824" cy="20312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6EDEF-C2B8-A5B3-1148-D8EBE23FDA7B}"/>
                </a:ext>
              </a:extLst>
            </p:cNvPr>
            <p:cNvSpPr/>
            <p:nvPr/>
          </p:nvSpPr>
          <p:spPr>
            <a:xfrm>
              <a:off x="2033587" y="2712985"/>
              <a:ext cx="3385343" cy="2031206"/>
            </a:xfrm>
            <a:custGeom>
              <a:avLst/>
              <a:gdLst>
                <a:gd name="connsiteX0" fmla="*/ 0 w 3385343"/>
                <a:gd name="connsiteY0" fmla="*/ 203121 h 2031206"/>
                <a:gd name="connsiteX1" fmla="*/ 203121 w 3385343"/>
                <a:gd name="connsiteY1" fmla="*/ 0 h 2031206"/>
                <a:gd name="connsiteX2" fmla="*/ 3182222 w 3385343"/>
                <a:gd name="connsiteY2" fmla="*/ 0 h 2031206"/>
                <a:gd name="connsiteX3" fmla="*/ 3385343 w 3385343"/>
                <a:gd name="connsiteY3" fmla="*/ 203121 h 2031206"/>
                <a:gd name="connsiteX4" fmla="*/ 3385343 w 3385343"/>
                <a:gd name="connsiteY4" fmla="*/ 1828085 h 2031206"/>
                <a:gd name="connsiteX5" fmla="*/ 3182222 w 3385343"/>
                <a:gd name="connsiteY5" fmla="*/ 2031206 h 2031206"/>
                <a:gd name="connsiteX6" fmla="*/ 203121 w 3385343"/>
                <a:gd name="connsiteY6" fmla="*/ 2031206 h 2031206"/>
                <a:gd name="connsiteX7" fmla="*/ 0 w 3385343"/>
                <a:gd name="connsiteY7" fmla="*/ 1828085 h 2031206"/>
                <a:gd name="connsiteX8" fmla="*/ 0 w 3385343"/>
                <a:gd name="connsiteY8" fmla="*/ 203121 h 203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343" h="2031206">
                  <a:moveTo>
                    <a:pt x="0" y="203121"/>
                  </a:moveTo>
                  <a:cubicBezTo>
                    <a:pt x="0" y="90940"/>
                    <a:pt x="90940" y="0"/>
                    <a:pt x="203121" y="0"/>
                  </a:cubicBezTo>
                  <a:lnTo>
                    <a:pt x="3182222" y="0"/>
                  </a:lnTo>
                  <a:cubicBezTo>
                    <a:pt x="3294403" y="0"/>
                    <a:pt x="3385343" y="90940"/>
                    <a:pt x="3385343" y="203121"/>
                  </a:cubicBezTo>
                  <a:lnTo>
                    <a:pt x="3385343" y="1828085"/>
                  </a:lnTo>
                  <a:cubicBezTo>
                    <a:pt x="3385343" y="1940266"/>
                    <a:pt x="3294403" y="2031206"/>
                    <a:pt x="3182222" y="2031206"/>
                  </a:cubicBezTo>
                  <a:lnTo>
                    <a:pt x="203121" y="2031206"/>
                  </a:lnTo>
                  <a:cubicBezTo>
                    <a:pt x="90940" y="2031206"/>
                    <a:pt x="0" y="1940266"/>
                    <a:pt x="0" y="1828085"/>
                  </a:cubicBezTo>
                  <a:lnTo>
                    <a:pt x="0" y="203121"/>
                  </a:lnTo>
                  <a:close/>
                </a:path>
              </a:pathLst>
            </a:custGeom>
            <a:solidFill>
              <a:srgbClr val="E0FF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932" tIns="150932" rIns="150932" bIns="15093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bg2">
                      <a:lumMod val="25000"/>
                    </a:schemeClr>
                  </a:solidFill>
                </a:rPr>
                <a:t>Exploratory Sample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N = 25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360 trials</a:t>
              </a:r>
              <a:endParaRPr lang="en-US" sz="2400" kern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3F7A00-45D6-89D5-CD27-FBD42E888F3E}"/>
                </a:ext>
              </a:extLst>
            </p:cNvPr>
            <p:cNvSpPr/>
            <p:nvPr/>
          </p:nvSpPr>
          <p:spPr>
            <a:xfrm>
              <a:off x="5757465" y="3308806"/>
              <a:ext cx="717692" cy="839565"/>
            </a:xfrm>
            <a:custGeom>
              <a:avLst/>
              <a:gdLst>
                <a:gd name="connsiteX0" fmla="*/ 0 w 717692"/>
                <a:gd name="connsiteY0" fmla="*/ 167913 h 839565"/>
                <a:gd name="connsiteX1" fmla="*/ 358846 w 717692"/>
                <a:gd name="connsiteY1" fmla="*/ 167913 h 839565"/>
                <a:gd name="connsiteX2" fmla="*/ 358846 w 717692"/>
                <a:gd name="connsiteY2" fmla="*/ 0 h 839565"/>
                <a:gd name="connsiteX3" fmla="*/ 717692 w 717692"/>
                <a:gd name="connsiteY3" fmla="*/ 419783 h 839565"/>
                <a:gd name="connsiteX4" fmla="*/ 358846 w 717692"/>
                <a:gd name="connsiteY4" fmla="*/ 839565 h 839565"/>
                <a:gd name="connsiteX5" fmla="*/ 358846 w 717692"/>
                <a:gd name="connsiteY5" fmla="*/ 671652 h 839565"/>
                <a:gd name="connsiteX6" fmla="*/ 0 w 717692"/>
                <a:gd name="connsiteY6" fmla="*/ 671652 h 839565"/>
                <a:gd name="connsiteX7" fmla="*/ 0 w 717692"/>
                <a:gd name="connsiteY7" fmla="*/ 167913 h 83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692" h="839565">
                  <a:moveTo>
                    <a:pt x="0" y="167913"/>
                  </a:moveTo>
                  <a:lnTo>
                    <a:pt x="358846" y="167913"/>
                  </a:lnTo>
                  <a:lnTo>
                    <a:pt x="358846" y="0"/>
                  </a:lnTo>
                  <a:lnTo>
                    <a:pt x="717692" y="419783"/>
                  </a:lnTo>
                  <a:lnTo>
                    <a:pt x="358846" y="839565"/>
                  </a:lnTo>
                  <a:lnTo>
                    <a:pt x="358846" y="671652"/>
                  </a:lnTo>
                  <a:lnTo>
                    <a:pt x="0" y="671652"/>
                  </a:lnTo>
                  <a:lnTo>
                    <a:pt x="0" y="16791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67913" rIns="215308" bIns="167913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8F3E65-519B-6995-1DA9-28C151654FB2}"/>
                </a:ext>
              </a:extLst>
            </p:cNvPr>
            <p:cNvSpPr/>
            <p:nvPr/>
          </p:nvSpPr>
          <p:spPr>
            <a:xfrm>
              <a:off x="6773068" y="2712985"/>
              <a:ext cx="3385343" cy="2031206"/>
            </a:xfrm>
            <a:custGeom>
              <a:avLst/>
              <a:gdLst>
                <a:gd name="connsiteX0" fmla="*/ 0 w 3385343"/>
                <a:gd name="connsiteY0" fmla="*/ 203121 h 2031206"/>
                <a:gd name="connsiteX1" fmla="*/ 203121 w 3385343"/>
                <a:gd name="connsiteY1" fmla="*/ 0 h 2031206"/>
                <a:gd name="connsiteX2" fmla="*/ 3182222 w 3385343"/>
                <a:gd name="connsiteY2" fmla="*/ 0 h 2031206"/>
                <a:gd name="connsiteX3" fmla="*/ 3385343 w 3385343"/>
                <a:gd name="connsiteY3" fmla="*/ 203121 h 2031206"/>
                <a:gd name="connsiteX4" fmla="*/ 3385343 w 3385343"/>
                <a:gd name="connsiteY4" fmla="*/ 1828085 h 2031206"/>
                <a:gd name="connsiteX5" fmla="*/ 3182222 w 3385343"/>
                <a:gd name="connsiteY5" fmla="*/ 2031206 h 2031206"/>
                <a:gd name="connsiteX6" fmla="*/ 203121 w 3385343"/>
                <a:gd name="connsiteY6" fmla="*/ 2031206 h 2031206"/>
                <a:gd name="connsiteX7" fmla="*/ 0 w 3385343"/>
                <a:gd name="connsiteY7" fmla="*/ 1828085 h 2031206"/>
                <a:gd name="connsiteX8" fmla="*/ 0 w 3385343"/>
                <a:gd name="connsiteY8" fmla="*/ 203121 h 203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343" h="2031206">
                  <a:moveTo>
                    <a:pt x="0" y="203121"/>
                  </a:moveTo>
                  <a:cubicBezTo>
                    <a:pt x="0" y="90940"/>
                    <a:pt x="90940" y="0"/>
                    <a:pt x="203121" y="0"/>
                  </a:cubicBezTo>
                  <a:lnTo>
                    <a:pt x="3182222" y="0"/>
                  </a:lnTo>
                  <a:cubicBezTo>
                    <a:pt x="3294403" y="0"/>
                    <a:pt x="3385343" y="90940"/>
                    <a:pt x="3385343" y="203121"/>
                  </a:cubicBezTo>
                  <a:lnTo>
                    <a:pt x="3385343" y="1828085"/>
                  </a:lnTo>
                  <a:cubicBezTo>
                    <a:pt x="3385343" y="1940266"/>
                    <a:pt x="3294403" y="2031206"/>
                    <a:pt x="3182222" y="2031206"/>
                  </a:cubicBezTo>
                  <a:lnTo>
                    <a:pt x="203121" y="2031206"/>
                  </a:lnTo>
                  <a:cubicBezTo>
                    <a:pt x="90940" y="2031206"/>
                    <a:pt x="0" y="1940266"/>
                    <a:pt x="0" y="1828085"/>
                  </a:cubicBezTo>
                  <a:lnTo>
                    <a:pt x="0" y="203121"/>
                  </a:lnTo>
                  <a:close/>
                </a:path>
              </a:pathLst>
            </a:custGeom>
            <a:solidFill>
              <a:srgbClr val="FFE4E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932" tIns="150932" rIns="150932" bIns="15093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bg2">
                      <a:lumMod val="25000"/>
                    </a:schemeClr>
                  </a:solidFill>
                </a:rPr>
                <a:t>Confirmatory Sample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N = 25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400 trials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05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04A-BE01-98BD-6ADE-06FB4DDF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456"/>
            <a:ext cx="10515600" cy="1843087"/>
          </a:xfrm>
        </p:spPr>
        <p:txBody>
          <a:bodyPr anchor="ctr"/>
          <a:lstStyle/>
          <a:p>
            <a:pPr algn="ctr"/>
            <a:r>
              <a:rPr lang="en-US" dirty="0"/>
              <a:t>Does removing peripheral visual information affect our choices?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64D61-576C-A00C-5D8B-2B1BB2F24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75654-13E7-3B2F-E5C7-C0113C4D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CBA-9ADB-B3DD-D883-24F28AFE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Choices and Response Times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82944-2A63-D286-D3BB-D34EBC9A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A8FA8-5073-3462-F6D8-8CA50062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CE676-5C34-104B-CB34-C0F82A447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0" t="2754" b="65079"/>
          <a:stretch/>
        </p:blipFill>
        <p:spPr>
          <a:xfrm>
            <a:off x="7472467" y="1934307"/>
            <a:ext cx="2762774" cy="18112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22B0B-7690-0DD4-4FF5-C7233B6C5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4" t="2754" r="33571" b="65079"/>
          <a:stretch/>
        </p:blipFill>
        <p:spPr>
          <a:xfrm>
            <a:off x="4739053" y="1934307"/>
            <a:ext cx="2733413" cy="1811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856E06-F69A-3644-2753-A98F05A05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" r="66786" b="65078"/>
          <a:stretch/>
        </p:blipFill>
        <p:spPr>
          <a:xfrm>
            <a:off x="2005641" y="1934308"/>
            <a:ext cx="2733413" cy="1811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F651D-1276-CAAF-B61D-BBF58D58C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5"/>
          <a:stretch/>
        </p:blipFill>
        <p:spPr>
          <a:xfrm>
            <a:off x="2005641" y="1779175"/>
            <a:ext cx="8229600" cy="1551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C9124D-8783-7308-5919-C7B3A3BF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941" r="86016" b="89437"/>
          <a:stretch/>
        </p:blipFill>
        <p:spPr>
          <a:xfrm>
            <a:off x="2558561" y="2057400"/>
            <a:ext cx="805597" cy="426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356977-180B-C9EB-A688-DC746A20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34921" r="-1" b="32756"/>
          <a:stretch/>
        </p:blipFill>
        <p:spPr>
          <a:xfrm>
            <a:off x="2005640" y="3745523"/>
            <a:ext cx="8229600" cy="18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1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5F58BE-CD4F-D9B4-AE23-BB1EF02C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b="1" dirty="0"/>
              <a:t>     </a:t>
            </a:r>
            <a:r>
              <a:rPr lang="en-US" dirty="0"/>
              <a:t>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7B7A1-8D67-C51A-B046-28634A8AD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35"/>
          <a:stretch/>
        </p:blipFill>
        <p:spPr>
          <a:xfrm>
            <a:off x="1409700" y="2189626"/>
            <a:ext cx="8458200" cy="20350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2B453-F629-EF70-3755-103614BB2837}"/>
              </a:ext>
            </a:extLst>
          </p:cNvPr>
          <p:cNvSpPr txBox="1"/>
          <p:nvPr/>
        </p:nvSpPr>
        <p:spPr>
          <a:xfrm flipH="1">
            <a:off x="10084073" y="2957398"/>
            <a:ext cx="18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Last Fix. Bias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-9493"/>
            <a:ext cx="10981426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</p:spTree>
    <p:extLst>
      <p:ext uri="{BB962C8B-B14F-4D97-AF65-F5344CB8AC3E}">
        <p14:creationId xmlns:p14="http://schemas.microsoft.com/office/powerpoint/2010/main" val="7926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7B7A1-8D67-C51A-B046-28634A8AD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1" b="32893"/>
          <a:stretch/>
        </p:blipFill>
        <p:spPr>
          <a:xfrm>
            <a:off x="1409700" y="2247900"/>
            <a:ext cx="8458200" cy="19240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2B453-F629-EF70-3755-103614BB2837}"/>
              </a:ext>
            </a:extLst>
          </p:cNvPr>
          <p:cNvSpPr txBox="1"/>
          <p:nvPr/>
        </p:nvSpPr>
        <p:spPr>
          <a:xfrm flipH="1">
            <a:off x="10084073" y="2904645"/>
            <a:ext cx="18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Net Fix. Bias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-9493"/>
            <a:ext cx="10981426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77EFB-61E7-CCE2-DA63-CCC419FDA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5"/>
          <a:stretch/>
        </p:blipFill>
        <p:spPr>
          <a:xfrm>
            <a:off x="1409700" y="2092767"/>
            <a:ext cx="8458200" cy="1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A9DA4F0-4A6C-6F6E-A6E9-7BFB261E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</p:spTree>
    <p:extLst>
      <p:ext uri="{BB962C8B-B14F-4D97-AF65-F5344CB8AC3E}">
        <p14:creationId xmlns:p14="http://schemas.microsoft.com/office/powerpoint/2010/main" val="14088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6071E-B5DA-7984-57F1-B02C9C784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r="67261" b="65763"/>
          <a:stretch/>
        </p:blipFill>
        <p:spPr>
          <a:xfrm>
            <a:off x="8959848" y="2325700"/>
            <a:ext cx="2769108" cy="179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5B16D-3443-CC77-6368-AB1069789685}"/>
              </a:ext>
            </a:extLst>
          </p:cNvPr>
          <p:cNvSpPr txBox="1"/>
          <p:nvPr/>
        </p:nvSpPr>
        <p:spPr>
          <a:xfrm>
            <a:off x="7777811" y="2325700"/>
            <a:ext cx="58734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00A7CD4-F3F7-ED03-B498-C63D8AF4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</p:spTree>
    <p:extLst>
      <p:ext uri="{BB962C8B-B14F-4D97-AF65-F5344CB8AC3E}">
        <p14:creationId xmlns:p14="http://schemas.microsoft.com/office/powerpoint/2010/main" val="4836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C00000"/>
                </a:solidFill>
              </a:rPr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>
                <a:solidFill>
                  <a:srgbClr val="C00000"/>
                </a:solidFill>
              </a:rPr>
              <a:t>Does it change our fixation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7F874-51AD-7704-EFEF-115BC8628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r="67261" b="65763"/>
          <a:stretch/>
        </p:blipFill>
        <p:spPr>
          <a:xfrm>
            <a:off x="8959848" y="2325700"/>
            <a:ext cx="2769108" cy="1798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FA6239-64F7-C747-AD98-9CCB77F970A9}"/>
              </a:ext>
            </a:extLst>
          </p:cNvPr>
          <p:cNvSpPr txBox="1"/>
          <p:nvPr/>
        </p:nvSpPr>
        <p:spPr>
          <a:xfrm>
            <a:off x="7777811" y="2325700"/>
            <a:ext cx="58734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44184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0112-A54D-F778-03E3-F456E7F5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456"/>
            <a:ext cx="10515600" cy="1843087"/>
          </a:xfrm>
        </p:spPr>
        <p:txBody>
          <a:bodyPr anchor="ctr"/>
          <a:lstStyle/>
          <a:p>
            <a:pPr algn="ctr"/>
            <a:r>
              <a:rPr lang="en-US" dirty="0"/>
              <a:t>Does removing peripheral visual information affect our fixation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82A3C-5CE9-8054-AAA4-71027C82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A38C8-F990-A4D6-1932-915C6B09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7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CBA-9ADB-B3DD-D883-24F28AFE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Fixation 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82944-2A63-D286-D3BB-D34EBC9A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A8FA8-5073-3462-F6D8-8CA50062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FD0C3-6C79-7319-2BED-EB9C8397F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6" b="58847"/>
          <a:stretch/>
        </p:blipFill>
        <p:spPr>
          <a:xfrm>
            <a:off x="1981200" y="3665294"/>
            <a:ext cx="8229600" cy="1843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CE676-5C34-104B-CB34-C0F82A447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44" b="-188"/>
          <a:stretch/>
        </p:blipFill>
        <p:spPr>
          <a:xfrm>
            <a:off x="1981200" y="1846474"/>
            <a:ext cx="8229600" cy="1843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7CE037-85C0-CA95-924E-3052CF060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" t="2888" r="85331" b="92530"/>
          <a:stretch/>
        </p:blipFill>
        <p:spPr>
          <a:xfrm>
            <a:off x="3562065" y="1960633"/>
            <a:ext cx="965973" cy="63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1A2A0-9822-D9D1-6329-3681D9FA6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5"/>
          <a:stretch/>
        </p:blipFill>
        <p:spPr>
          <a:xfrm>
            <a:off x="1981200" y="1704616"/>
            <a:ext cx="8215222" cy="1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0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CBA-9ADB-B3DD-D883-24F28AFE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Fixation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82944-2A63-D286-D3BB-D34EBC9A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A8FA8-5073-3462-F6D8-8CA50062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68C808-0DBB-8F54-3434-2F6BFE4C3C83}"/>
              </a:ext>
            </a:extLst>
          </p:cNvPr>
          <p:cNvGrpSpPr/>
          <p:nvPr/>
        </p:nvGrpSpPr>
        <p:grpSpPr>
          <a:xfrm>
            <a:off x="1981200" y="2329961"/>
            <a:ext cx="8229600" cy="1887478"/>
            <a:chOff x="1981200" y="2066192"/>
            <a:chExt cx="8229600" cy="18874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B14451-66C1-2F76-B0F9-D8BCE3AF1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928"/>
            <a:stretch/>
          </p:blipFill>
          <p:spPr>
            <a:xfrm>
              <a:off x="1981200" y="2066192"/>
              <a:ext cx="8229600" cy="18874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D040C5-0514-7206-7404-85F85216D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6" t="2888" r="85331" b="94212"/>
            <a:stretch/>
          </p:blipFill>
          <p:spPr>
            <a:xfrm>
              <a:off x="2593730" y="2250779"/>
              <a:ext cx="659423" cy="27261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F6D1DA0-4C5E-68F7-D146-3AC213D5A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5"/>
          <a:stretch/>
        </p:blipFill>
        <p:spPr>
          <a:xfrm>
            <a:off x="1981200" y="2187400"/>
            <a:ext cx="8229600" cy="1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41D66-7588-2EBB-C979-C4FC33417D4D}"/>
              </a:ext>
            </a:extLst>
          </p:cNvPr>
          <p:cNvSpPr txBox="1"/>
          <p:nvPr/>
        </p:nvSpPr>
        <p:spPr>
          <a:xfrm>
            <a:off x="6537381" y="3689935"/>
            <a:ext cx="58734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1058C-910B-B394-A2D5-B16BE5CEE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6" r="67237" b="58847"/>
          <a:stretch/>
        </p:blipFill>
        <p:spPr>
          <a:xfrm>
            <a:off x="7361116" y="2850122"/>
            <a:ext cx="2320313" cy="1586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D978A7-ECCA-DDED-2648-28E42049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8" r="67237"/>
          <a:stretch/>
        </p:blipFill>
        <p:spPr>
          <a:xfrm>
            <a:off x="9811146" y="2825184"/>
            <a:ext cx="2266554" cy="15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4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>
                <a:solidFill>
                  <a:srgbClr val="C00000"/>
                </a:solidFill>
              </a:rPr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41D66-7588-2EBB-C979-C4FC33417D4D}"/>
              </a:ext>
            </a:extLst>
          </p:cNvPr>
          <p:cNvSpPr txBox="1"/>
          <p:nvPr/>
        </p:nvSpPr>
        <p:spPr>
          <a:xfrm>
            <a:off x="6537381" y="3689935"/>
            <a:ext cx="58734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1058C-910B-B394-A2D5-B16BE5CEE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6" r="67237" b="58847"/>
          <a:stretch/>
        </p:blipFill>
        <p:spPr>
          <a:xfrm>
            <a:off x="7361116" y="2850122"/>
            <a:ext cx="2320313" cy="1586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D978A7-ECCA-DDED-2648-28E42049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8" r="67237"/>
          <a:stretch/>
        </p:blipFill>
        <p:spPr>
          <a:xfrm>
            <a:off x="9811146" y="2825184"/>
            <a:ext cx="2266554" cy="15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A5010-081A-7049-05F3-3F5EA788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72" y="1710051"/>
            <a:ext cx="8363416" cy="2768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9118723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</p:spTree>
    <p:extLst>
      <p:ext uri="{BB962C8B-B14F-4D97-AF65-F5344CB8AC3E}">
        <p14:creationId xmlns:p14="http://schemas.microsoft.com/office/powerpoint/2010/main" val="40362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4617-2E00-9881-6A1B-8BEC9E1E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456"/>
            <a:ext cx="10515600" cy="184308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Does removing peripheral visual information affect the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1D4B5-27A1-B99E-FEC3-1C1D909E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FDE99-EE5A-6625-F14A-CBD195D3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1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C5591-4A87-03CF-AD6E-20B2441E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E96F6-7CBC-7E38-38A0-8C1DA4B7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9FEC6-3CAA-272D-80AA-D26FBE18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362" y="812413"/>
            <a:ext cx="9472148" cy="5297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AFCB2-92F5-1E32-93C0-E4F60808F93B}"/>
              </a:ext>
            </a:extLst>
          </p:cNvPr>
          <p:cNvSpPr txBox="1"/>
          <p:nvPr/>
        </p:nvSpPr>
        <p:spPr>
          <a:xfrm>
            <a:off x="8637161" y="6137442"/>
            <a:ext cx="352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Lombardi &amp; Hare Toolbox (2021)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455D5-09ED-B3A9-A575-F55CA93ABAFF}"/>
              </a:ext>
            </a:extLst>
          </p:cNvPr>
          <p:cNvSpPr txBox="1"/>
          <p:nvPr/>
        </p:nvSpPr>
        <p:spPr>
          <a:xfrm>
            <a:off x="349670" y="1166432"/>
            <a:ext cx="144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BF9000"/>
                </a:solidFill>
              </a:rPr>
              <a:t>Group-Level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8BFFC-5912-FE36-BE61-0E994262FC43}"/>
              </a:ext>
            </a:extLst>
          </p:cNvPr>
          <p:cNvSpPr txBox="1"/>
          <p:nvPr/>
        </p:nvSpPr>
        <p:spPr>
          <a:xfrm>
            <a:off x="144582" y="2927825"/>
            <a:ext cx="1817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55A11"/>
                </a:solidFill>
              </a:rPr>
              <a:t>Individual-Level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29B3B-4237-8541-C84E-F227B797404E}"/>
              </a:ext>
            </a:extLst>
          </p:cNvPr>
          <p:cNvSpPr/>
          <p:nvPr/>
        </p:nvSpPr>
        <p:spPr>
          <a:xfrm>
            <a:off x="2347546" y="2634762"/>
            <a:ext cx="9540865" cy="8454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49AD0F-BD20-1C72-28DC-0F5CF915B029}"/>
              </a:ext>
            </a:extLst>
          </p:cNvPr>
          <p:cNvSpPr/>
          <p:nvPr/>
        </p:nvSpPr>
        <p:spPr>
          <a:xfrm>
            <a:off x="2230362" y="628895"/>
            <a:ext cx="9658049" cy="204775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31FBBE-8835-F6F3-97A1-B60E38C538EB}"/>
              </a:ext>
            </a:extLst>
          </p:cNvPr>
          <p:cNvSpPr/>
          <p:nvPr/>
        </p:nvSpPr>
        <p:spPr>
          <a:xfrm>
            <a:off x="2412023" y="3480179"/>
            <a:ext cx="9540865" cy="25760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70775-0EAC-9594-330E-6A4FD60F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67609"/>
            <a:ext cx="10981426" cy="652792"/>
          </a:xfrm>
        </p:spPr>
        <p:txBody>
          <a:bodyPr/>
          <a:lstStyle/>
          <a:p>
            <a:r>
              <a:rPr lang="en-US" dirty="0"/>
              <a:t>Hierarchical Bayesian </a:t>
            </a:r>
            <a:r>
              <a:rPr lang="en-US" dirty="0" err="1"/>
              <a:t>aDDM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641F31-1459-5AA4-75B2-CA8D9FE26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1110"/>
          <a:stretch/>
        </p:blipFill>
        <p:spPr>
          <a:xfrm>
            <a:off x="1754916" y="1747837"/>
            <a:ext cx="8568405" cy="336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04128D-A052-8DEC-C844-373AF2929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62466" t="54087" r="12177" b="28819"/>
          <a:stretch/>
        </p:blipFill>
        <p:spPr>
          <a:xfrm>
            <a:off x="7776180" y="3566450"/>
            <a:ext cx="2444263" cy="574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3E90A-4414-94F2-9D78-808A5092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Estimates of Group-Level Mean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A349A-6D1D-6BEA-B864-618691CA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99EB6-9D4E-C093-01A5-F979A52A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FDC62-6760-566F-1060-68CE272F7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0822" r="91008" b="16571"/>
          <a:stretch/>
        </p:blipFill>
        <p:spPr>
          <a:xfrm>
            <a:off x="1754916" y="2447925"/>
            <a:ext cx="866775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9CEA8-8A27-F071-EFEC-D5DB00DD3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62466" t="20822" r="12177" b="62824"/>
          <a:stretch/>
        </p:blipFill>
        <p:spPr>
          <a:xfrm>
            <a:off x="7776180" y="2447925"/>
            <a:ext cx="2444263" cy="549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3BA73-8FBB-5CB1-C0E5-2D77EA5867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62466" t="36481" r="12177" b="45739"/>
          <a:stretch/>
        </p:blipFill>
        <p:spPr>
          <a:xfrm>
            <a:off x="7776179" y="2968575"/>
            <a:ext cx="2444263" cy="597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32F75-F89F-CC2A-8A93-3093B2365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62466" t="71172" r="12177" b="12737"/>
          <a:stretch/>
        </p:blipFill>
        <p:spPr>
          <a:xfrm>
            <a:off x="7776179" y="4135057"/>
            <a:ext cx="2444263" cy="5411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F61057-F5C5-1371-EC97-D5E1384C1CD6}"/>
              </a:ext>
            </a:extLst>
          </p:cNvPr>
          <p:cNvSpPr/>
          <p:nvPr/>
        </p:nvSpPr>
        <p:spPr>
          <a:xfrm>
            <a:off x="9161585" y="1879319"/>
            <a:ext cx="756138" cy="204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C9AFF-FC51-4152-C330-3028B0E18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6838" t="3911" r="15409" b="90020"/>
          <a:stretch/>
        </p:blipFill>
        <p:spPr>
          <a:xfrm>
            <a:off x="8624637" y="1876237"/>
            <a:ext cx="747346" cy="204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CCC0D-1B73-A8CF-7382-55894078FCBC}"/>
              </a:ext>
            </a:extLst>
          </p:cNvPr>
          <p:cNvSpPr txBox="1"/>
          <p:nvPr/>
        </p:nvSpPr>
        <p:spPr>
          <a:xfrm>
            <a:off x="936459" y="2706722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of accumulation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ADCD64-8C51-DE33-F6B0-6E8F3128A464}"/>
              </a:ext>
            </a:extLst>
          </p:cNvPr>
          <p:cNvSpPr txBox="1"/>
          <p:nvPr/>
        </p:nvSpPr>
        <p:spPr>
          <a:xfrm>
            <a:off x="2102702" y="328509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8BF53-DE0B-2879-D349-6179786407A6}"/>
              </a:ext>
            </a:extLst>
          </p:cNvPr>
          <p:cNvSpPr txBox="1"/>
          <p:nvPr/>
        </p:nvSpPr>
        <p:spPr>
          <a:xfrm>
            <a:off x="938945" y="3845888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attentional discounting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72DEF-93A4-5604-10E3-6E04A095AC63}"/>
              </a:ext>
            </a:extLst>
          </p:cNvPr>
          <p:cNvSpPr txBox="1"/>
          <p:nvPr/>
        </p:nvSpPr>
        <p:spPr>
          <a:xfrm>
            <a:off x="1094357" y="4408188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biased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22212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52073-DB6C-41E8-E1A8-1402AD7AD2AD}"/>
              </a:ext>
            </a:extLst>
          </p:cNvPr>
          <p:cNvSpPr txBox="1"/>
          <p:nvPr/>
        </p:nvSpPr>
        <p:spPr>
          <a:xfrm>
            <a:off x="8025517" y="4519128"/>
            <a:ext cx="58734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20F88A-AF24-489F-04ED-5FBA78F62998}"/>
              </a:ext>
            </a:extLst>
          </p:cNvPr>
          <p:cNvGrpSpPr/>
          <p:nvPr/>
        </p:nvGrpSpPr>
        <p:grpSpPr>
          <a:xfrm>
            <a:off x="8900051" y="4368858"/>
            <a:ext cx="3181436" cy="812106"/>
            <a:chOff x="8572500" y="4396154"/>
            <a:chExt cx="3181436" cy="8121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0BC7AB-76EE-D90B-6B5B-00E889BC8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63661" t="55214" r="13129" b="28557"/>
            <a:stretch/>
          </p:blipFill>
          <p:spPr>
            <a:xfrm>
              <a:off x="9516562" y="4516568"/>
              <a:ext cx="2237374" cy="5456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3BF51-D0E8-0D2A-7A4E-892B0705D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24" t="51759" r="90963" b="28557"/>
            <a:stretch/>
          </p:blipFill>
          <p:spPr>
            <a:xfrm>
              <a:off x="8643098" y="4546424"/>
              <a:ext cx="733908" cy="66183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4B0973-462D-AC16-C7FB-8A3CFD1F0874}"/>
                </a:ext>
              </a:extLst>
            </p:cNvPr>
            <p:cNvSpPr/>
            <p:nvPr/>
          </p:nvSpPr>
          <p:spPr>
            <a:xfrm>
              <a:off x="8572500" y="4396154"/>
              <a:ext cx="3181436" cy="7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3B0132-B624-30B9-C5D9-2C07A74B50F0}"/>
                </a:ext>
              </a:extLst>
            </p:cNvPr>
            <p:cNvCxnSpPr/>
            <p:nvPr/>
          </p:nvCxnSpPr>
          <p:spPr>
            <a:xfrm>
              <a:off x="9451731" y="4396154"/>
              <a:ext cx="0" cy="738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4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BB8CDB-185C-E2A4-3D04-4ED9E664EB27}"/>
              </a:ext>
            </a:extLst>
          </p:cNvPr>
          <p:cNvSpPr/>
          <p:nvPr/>
        </p:nvSpPr>
        <p:spPr>
          <a:xfrm>
            <a:off x="114301" y="1318835"/>
            <a:ext cx="11707370" cy="474077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FC0C1C-E544-4FBD-F90E-1DE036F01988}"/>
              </a:ext>
            </a:extLst>
          </p:cNvPr>
          <p:cNvGrpSpPr/>
          <p:nvPr/>
        </p:nvGrpSpPr>
        <p:grpSpPr>
          <a:xfrm>
            <a:off x="920400" y="1283249"/>
            <a:ext cx="10216661" cy="4090380"/>
            <a:chOff x="920400" y="1283249"/>
            <a:chExt cx="10216661" cy="4090380"/>
          </a:xfrm>
        </p:grpSpPr>
        <p:pic>
          <p:nvPicPr>
            <p:cNvPr id="16" name="Picture 2" descr="Block | Mario bros party, Super mario party, Super mario bros party">
              <a:extLst>
                <a:ext uri="{FF2B5EF4-FFF2-40B4-BE49-F238E27FC236}">
                  <a16:creationId xmlns:a16="http://schemas.microsoft.com/office/drawing/2014/main" id="{2E6242AA-1774-9FD2-73D9-4BCA8236F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083" y="1283249"/>
              <a:ext cx="2391937" cy="2391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: Rounded Corners 8">
              <a:extLst>
                <a:ext uri="{FF2B5EF4-FFF2-40B4-BE49-F238E27FC236}">
                  <a16:creationId xmlns:a16="http://schemas.microsoft.com/office/drawing/2014/main" id="{0B88CF08-8D82-EBA4-AE2C-40BF7C4DD77F}"/>
                </a:ext>
              </a:extLst>
            </p:cNvPr>
            <p:cNvSpPr/>
            <p:nvPr/>
          </p:nvSpPr>
          <p:spPr>
            <a:xfrm>
              <a:off x="920400" y="3834975"/>
              <a:ext cx="10216661" cy="153865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accent6">
                      <a:lumMod val="50000"/>
                    </a:schemeClr>
                  </a:solidFill>
                </a:rPr>
                <a:t>What is the relative importance of the different mechanisms?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5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D32B-C09F-C05A-9017-71EA1F56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Out-of-Sample Simulations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EB3CD-792F-DA67-A3E2-41D10396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F63ED-3773-2E6C-B558-034B88DF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6EAE-D4A8-4825-ED7B-98F358FCA3B5}"/>
              </a:ext>
            </a:extLst>
          </p:cNvPr>
          <p:cNvGrpSpPr/>
          <p:nvPr/>
        </p:nvGrpSpPr>
        <p:grpSpPr>
          <a:xfrm>
            <a:off x="1570663" y="0"/>
            <a:ext cx="9050674" cy="6492875"/>
            <a:chOff x="1570663" y="0"/>
            <a:chExt cx="9050674" cy="64928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22160D-9335-1F93-2DF8-FEF119E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0663" y="0"/>
              <a:ext cx="9050674" cy="64928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1F4F17-840E-C45A-86F5-F368F98E1B17}"/>
                </a:ext>
              </a:extLst>
            </p:cNvPr>
            <p:cNvSpPr/>
            <p:nvPr/>
          </p:nvSpPr>
          <p:spPr>
            <a:xfrm>
              <a:off x="4914899" y="149469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88076-3360-3FEE-7CC1-B88ACB5544F3}"/>
                </a:ext>
              </a:extLst>
            </p:cNvPr>
            <p:cNvSpPr/>
            <p:nvPr/>
          </p:nvSpPr>
          <p:spPr>
            <a:xfrm>
              <a:off x="1743806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A0A260-CE21-28B4-A63D-182F4B2D5C98}"/>
                </a:ext>
              </a:extLst>
            </p:cNvPr>
            <p:cNvSpPr/>
            <p:nvPr/>
          </p:nvSpPr>
          <p:spPr>
            <a:xfrm>
              <a:off x="4914898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B811D-B9C1-3A91-F5F2-F6E1AFBA53E4}"/>
                </a:ext>
              </a:extLst>
            </p:cNvPr>
            <p:cNvSpPr/>
            <p:nvPr/>
          </p:nvSpPr>
          <p:spPr>
            <a:xfrm>
              <a:off x="8308960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5D8AE6-75EF-D43C-FB9C-894E2D454DD1}"/>
                </a:ext>
              </a:extLst>
            </p:cNvPr>
            <p:cNvSpPr/>
            <p:nvPr/>
          </p:nvSpPr>
          <p:spPr>
            <a:xfrm>
              <a:off x="3379176" y="3338145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EC41C5-0AFB-6DA3-0C05-50549649C5AF}"/>
                </a:ext>
              </a:extLst>
            </p:cNvPr>
            <p:cNvSpPr/>
            <p:nvPr/>
          </p:nvSpPr>
          <p:spPr>
            <a:xfrm>
              <a:off x="6570783" y="3338145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2E76F7-5674-BC8D-BD05-00BAFF1F3C0D}"/>
                </a:ext>
              </a:extLst>
            </p:cNvPr>
            <p:cNvSpPr/>
            <p:nvPr/>
          </p:nvSpPr>
          <p:spPr>
            <a:xfrm>
              <a:off x="4917829" y="4983163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board with blue writing on it&#10;&#10;Description automatically generated">
            <a:extLst>
              <a:ext uri="{FF2B5EF4-FFF2-40B4-BE49-F238E27FC236}">
                <a16:creationId xmlns:a16="http://schemas.microsoft.com/office/drawing/2014/main" id="{9D67E284-0834-68C1-0CD4-9461ADA74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85478" y="1924166"/>
            <a:ext cx="4804096" cy="3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24831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283DDF-5871-4F46-6029-B797F3AB884F}"/>
              </a:ext>
            </a:extLst>
          </p:cNvPr>
          <p:cNvGrpSpPr/>
          <p:nvPr/>
        </p:nvGrpSpPr>
        <p:grpSpPr>
          <a:xfrm>
            <a:off x="782514" y="1580438"/>
            <a:ext cx="4615963" cy="3363302"/>
            <a:chOff x="1570663" y="0"/>
            <a:chExt cx="9050674" cy="64928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22160D-9335-1F93-2DF8-FEF119E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0663" y="0"/>
              <a:ext cx="9050674" cy="64928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88076-3360-3FEE-7CC1-B88ACB5544F3}"/>
                </a:ext>
              </a:extLst>
            </p:cNvPr>
            <p:cNvSpPr/>
            <p:nvPr/>
          </p:nvSpPr>
          <p:spPr>
            <a:xfrm>
              <a:off x="1743806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A0A260-CE21-28B4-A63D-182F4B2D5C98}"/>
                </a:ext>
              </a:extLst>
            </p:cNvPr>
            <p:cNvSpPr/>
            <p:nvPr/>
          </p:nvSpPr>
          <p:spPr>
            <a:xfrm>
              <a:off x="4914898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B811D-B9C1-3A91-F5F2-F6E1AFBA53E4}"/>
                </a:ext>
              </a:extLst>
            </p:cNvPr>
            <p:cNvSpPr/>
            <p:nvPr/>
          </p:nvSpPr>
          <p:spPr>
            <a:xfrm>
              <a:off x="8308960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5D8AE6-75EF-D43C-FB9C-894E2D454DD1}"/>
                </a:ext>
              </a:extLst>
            </p:cNvPr>
            <p:cNvSpPr/>
            <p:nvPr/>
          </p:nvSpPr>
          <p:spPr>
            <a:xfrm>
              <a:off x="3379176" y="3338145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EC41C5-0AFB-6DA3-0C05-50549649C5AF}"/>
                </a:ext>
              </a:extLst>
            </p:cNvPr>
            <p:cNvSpPr/>
            <p:nvPr/>
          </p:nvSpPr>
          <p:spPr>
            <a:xfrm>
              <a:off x="6570783" y="3338145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2E76F7-5674-BC8D-BD05-00BAFF1F3C0D}"/>
                </a:ext>
              </a:extLst>
            </p:cNvPr>
            <p:cNvSpPr/>
            <p:nvPr/>
          </p:nvSpPr>
          <p:spPr>
            <a:xfrm>
              <a:off x="4917829" y="4983163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F6F25CE-9E23-18FE-B256-023368D6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0262"/>
            <a:ext cx="4572000" cy="30236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928946" y="1517266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7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5DE58E-E95A-8640-E800-F397EEF09E7A}"/>
              </a:ext>
            </a:extLst>
          </p:cNvPr>
          <p:cNvGrpSpPr/>
          <p:nvPr/>
        </p:nvGrpSpPr>
        <p:grpSpPr>
          <a:xfrm>
            <a:off x="6096000" y="1750262"/>
            <a:ext cx="4575518" cy="3023655"/>
            <a:chOff x="6096000" y="1750262"/>
            <a:chExt cx="4575518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BAE97D-027E-3B8E-3F2A-C52FF7FF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5278" y="1840411"/>
              <a:ext cx="4206240" cy="2602103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7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7FDDA8-09A0-06B3-19F6-F8639EB91338}"/>
              </a:ext>
            </a:extLst>
          </p:cNvPr>
          <p:cNvGrpSpPr/>
          <p:nvPr/>
        </p:nvGrpSpPr>
        <p:grpSpPr>
          <a:xfrm>
            <a:off x="6096000" y="1750262"/>
            <a:ext cx="4572000" cy="3023655"/>
            <a:chOff x="6096000" y="1750262"/>
            <a:chExt cx="4572000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4CCC4F-48E4-7B0C-CC22-B966AF1E8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760" y="1840602"/>
              <a:ext cx="4206240" cy="2601721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576F45-7249-1C26-AEE8-B6103567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9138729" y="6215876"/>
            <a:ext cx="305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208638-FF71-5804-F077-B09C6C3CA021}"/>
              </a:ext>
            </a:extLst>
          </p:cNvPr>
          <p:cNvGrpSpPr/>
          <p:nvPr/>
        </p:nvGrpSpPr>
        <p:grpSpPr>
          <a:xfrm>
            <a:off x="6096000" y="1750262"/>
            <a:ext cx="4572000" cy="3023655"/>
            <a:chOff x="6096000" y="1750262"/>
            <a:chExt cx="4572000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72105A-ADFB-CB21-09A1-2AFC981D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760" y="1897457"/>
              <a:ext cx="4206240" cy="2547234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451A44-D4F5-98B7-E43E-C5E2F0A93014}"/>
              </a:ext>
            </a:extLst>
          </p:cNvPr>
          <p:cNvGrpSpPr/>
          <p:nvPr/>
        </p:nvGrpSpPr>
        <p:grpSpPr>
          <a:xfrm>
            <a:off x="6096000" y="1750262"/>
            <a:ext cx="4572000" cy="3023655"/>
            <a:chOff x="6096000" y="1750262"/>
            <a:chExt cx="4572000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ABC0-A924-1B17-EEB1-01E1654E8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760" y="1813434"/>
              <a:ext cx="4206240" cy="261206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334415-DE3F-679B-7F19-1BF87A1607D3}"/>
              </a:ext>
            </a:extLst>
          </p:cNvPr>
          <p:cNvGrpSpPr/>
          <p:nvPr/>
        </p:nvGrpSpPr>
        <p:grpSpPr>
          <a:xfrm>
            <a:off x="6096000" y="1750262"/>
            <a:ext cx="4572000" cy="3023655"/>
            <a:chOff x="6096000" y="1750262"/>
            <a:chExt cx="4572000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5BCC78-0352-3966-2F66-94DB4CE3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760" y="1813434"/>
              <a:ext cx="4206240" cy="2643059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9E5EF3-F83E-35CD-19F8-0F4AE7B6FFD9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CE15C-19DA-FB6A-E2EC-F9F44E03A978}"/>
              </a:ext>
            </a:extLst>
          </p:cNvPr>
          <p:cNvGrpSpPr/>
          <p:nvPr/>
        </p:nvGrpSpPr>
        <p:grpSpPr>
          <a:xfrm>
            <a:off x="6096000" y="1750262"/>
            <a:ext cx="4576572" cy="3023655"/>
            <a:chOff x="6096000" y="1750262"/>
            <a:chExt cx="4576572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840F4A-D1EF-5718-02FA-FE04693B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188" y="1889150"/>
              <a:ext cx="4215384" cy="2552772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BB8CDB-185C-E2A4-3D04-4ED9E664EB27}"/>
              </a:ext>
            </a:extLst>
          </p:cNvPr>
          <p:cNvSpPr/>
          <p:nvPr/>
        </p:nvSpPr>
        <p:spPr>
          <a:xfrm>
            <a:off x="114301" y="1318835"/>
            <a:ext cx="11707370" cy="474077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FC0C1C-E544-4FBD-F90E-1DE036F01988}"/>
              </a:ext>
            </a:extLst>
          </p:cNvPr>
          <p:cNvGrpSpPr/>
          <p:nvPr/>
        </p:nvGrpSpPr>
        <p:grpSpPr>
          <a:xfrm>
            <a:off x="920400" y="1283249"/>
            <a:ext cx="10216661" cy="4090380"/>
            <a:chOff x="920400" y="1283249"/>
            <a:chExt cx="10216661" cy="4090380"/>
          </a:xfrm>
        </p:grpSpPr>
        <p:pic>
          <p:nvPicPr>
            <p:cNvPr id="16" name="Picture 2" descr="Block | Mario bros party, Super mario party, Super mario bros party">
              <a:extLst>
                <a:ext uri="{FF2B5EF4-FFF2-40B4-BE49-F238E27FC236}">
                  <a16:creationId xmlns:a16="http://schemas.microsoft.com/office/drawing/2014/main" id="{2E6242AA-1774-9FD2-73D9-4BCA8236F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083" y="1283249"/>
              <a:ext cx="2391937" cy="2391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: Rounded Corners 8">
              <a:extLst>
                <a:ext uri="{FF2B5EF4-FFF2-40B4-BE49-F238E27FC236}">
                  <a16:creationId xmlns:a16="http://schemas.microsoft.com/office/drawing/2014/main" id="{0B88CF08-8D82-EBA4-AE2C-40BF7C4DD77F}"/>
                </a:ext>
              </a:extLst>
            </p:cNvPr>
            <p:cNvSpPr/>
            <p:nvPr/>
          </p:nvSpPr>
          <p:spPr>
            <a:xfrm>
              <a:off x="920400" y="3834975"/>
              <a:ext cx="10216661" cy="153865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accent6">
                      <a:lumMod val="50000"/>
                    </a:schemeClr>
                  </a:solidFill>
                </a:rPr>
                <a:t>What is the relative importance of the different mechanisms?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4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295400"/>
            <a:ext cx="11869882" cy="51053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BB8CDB-185C-E2A4-3D04-4ED9E664EB27}"/>
              </a:ext>
            </a:extLst>
          </p:cNvPr>
          <p:cNvSpPr/>
          <p:nvPr/>
        </p:nvSpPr>
        <p:spPr>
          <a:xfrm>
            <a:off x="114301" y="1318835"/>
            <a:ext cx="11707370" cy="474077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ock | Fantendo - Game Ideas &amp; More | Fandom">
            <a:extLst>
              <a:ext uri="{FF2B5EF4-FFF2-40B4-BE49-F238E27FC236}">
                <a16:creationId xmlns:a16="http://schemas.microsoft.com/office/drawing/2014/main" id="{27E01707-4C4B-FF7C-718B-0879FFB7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787" y="1175580"/>
            <a:ext cx="2504736" cy="252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8">
            <a:extLst>
              <a:ext uri="{FF2B5EF4-FFF2-40B4-BE49-F238E27FC236}">
                <a16:creationId xmlns:a16="http://schemas.microsoft.com/office/drawing/2014/main" id="{0B88CF08-8D82-EBA4-AE2C-40BF7C4DD77F}"/>
              </a:ext>
            </a:extLst>
          </p:cNvPr>
          <p:cNvSpPr/>
          <p:nvPr/>
        </p:nvSpPr>
        <p:spPr>
          <a:xfrm>
            <a:off x="920400" y="3834975"/>
            <a:ext cx="10216661" cy="15386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Removing peripheral visual information is affecting our choices primarily through the value comparison process, not the fixation process.</a:t>
            </a:r>
          </a:p>
        </p:txBody>
      </p:sp>
    </p:spTree>
    <p:extLst>
      <p:ext uri="{BB962C8B-B14F-4D97-AF65-F5344CB8AC3E}">
        <p14:creationId xmlns:p14="http://schemas.microsoft.com/office/powerpoint/2010/main" val="329898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60E7-E7C8-0C01-D5EC-41EAE62C3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862642"/>
            <a:ext cx="7644039" cy="553815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Removing peripheral visual information…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r>
              <a:rPr lang="en-US" sz="2400" dirty="0"/>
              <a:t>has minimal impact on average quality of choices, but doubles the magnitude of attentional choice biases.</a:t>
            </a:r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endParaRPr lang="en-US" sz="2400" dirty="0"/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r>
              <a:rPr lang="en-US" sz="2400" dirty="0"/>
              <a:t>slows down fixations by about 30%.</a:t>
            </a:r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endParaRPr lang="en-US" sz="2400" dirty="0"/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r>
              <a:rPr lang="en-US" sz="2400" dirty="0"/>
              <a:t>primarily affects attentional choice biases via an attentional discounting mechanism during value comparison.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8A365-BCE5-2B34-45D9-2B513DB0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B15F2-3671-AE85-6B82-5F49D066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59829-53DF-DC46-7EC5-1EE0398E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99AEE-5AFB-7B88-8BD9-14F26753E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r="67283" b="65121"/>
          <a:stretch/>
        </p:blipFill>
        <p:spPr>
          <a:xfrm>
            <a:off x="8752970" y="1345732"/>
            <a:ext cx="2194560" cy="1459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65BF3-BF0D-F563-1F6B-36F6895BA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6" r="66900" b="58847"/>
          <a:stretch/>
        </p:blipFill>
        <p:spPr>
          <a:xfrm>
            <a:off x="8752970" y="3001201"/>
            <a:ext cx="2194560" cy="1540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6DAF00-828A-B645-E19D-5F4DD4A0B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3" t="27412" r="73165" b="52457"/>
          <a:stretch/>
        </p:blipFill>
        <p:spPr>
          <a:xfrm>
            <a:off x="8752970" y="4615284"/>
            <a:ext cx="2194560" cy="13573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2E98BE-2F78-982A-1E1F-8D6A8C065C9E}"/>
              </a:ext>
            </a:extLst>
          </p:cNvPr>
          <p:cNvSpPr/>
          <p:nvPr/>
        </p:nvSpPr>
        <p:spPr>
          <a:xfrm>
            <a:off x="383908" y="4615283"/>
            <a:ext cx="11655692" cy="14175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69FE93-9644-0293-4BBE-9287F6E586AC}"/>
              </a:ext>
            </a:extLst>
          </p:cNvPr>
          <p:cNvSpPr/>
          <p:nvPr/>
        </p:nvSpPr>
        <p:spPr>
          <a:xfrm>
            <a:off x="292595" y="3001200"/>
            <a:ext cx="11655692" cy="161408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1555A-CE3C-F479-6C9A-A25098F4E206}"/>
              </a:ext>
            </a:extLst>
          </p:cNvPr>
          <p:cNvSpPr/>
          <p:nvPr/>
        </p:nvSpPr>
        <p:spPr>
          <a:xfrm>
            <a:off x="422008" y="1313471"/>
            <a:ext cx="11655692" cy="16877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7" grpId="1" animBg="1"/>
      <p:bldP spid="16" grpId="0" animBg="1"/>
      <p:bldP spid="1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47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2118159" y="1042869"/>
            <a:ext cx="1586762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8950568" y="1066477"/>
            <a:ext cx="1222875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CCCC80-2311-298D-A695-4C57DDD8FD9C}"/>
              </a:ext>
            </a:extLst>
          </p:cNvPr>
          <p:cNvSpPr/>
          <p:nvPr/>
        </p:nvSpPr>
        <p:spPr>
          <a:xfrm>
            <a:off x="7002842" y="336346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DADAF-D2F1-4C6B-2D99-C0A5E57E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1739" y="1042869"/>
            <a:ext cx="6468522" cy="53712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F1E1-D6A2-810F-8217-84B03E2D6673}"/>
              </a:ext>
            </a:extLst>
          </p:cNvPr>
          <p:cNvSpPr/>
          <p:nvPr/>
        </p:nvSpPr>
        <p:spPr>
          <a:xfrm>
            <a:off x="535280" y="335040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4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48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BFBFB-0E69-DBCE-C7CD-61C06115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0449-3BFC-3C6B-F164-53508449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49</a:t>
            </a:fld>
            <a:endParaRPr lang="en-US"/>
          </a:p>
        </p:txBody>
      </p:sp>
      <p:pic>
        <p:nvPicPr>
          <p:cNvPr id="2054" name="Picture 6" descr="Homer Caught Between A Rock And A Hard Place GIF - Homer Simpsons Homer Simpson GIFs">
            <a:extLst>
              <a:ext uri="{FF2B5EF4-FFF2-40B4-BE49-F238E27FC236}">
                <a16:creationId xmlns:a16="http://schemas.microsoft.com/office/drawing/2014/main" id="{1C88E956-06B6-2CA3-4179-75500B9F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26" y="2421223"/>
            <a:ext cx="3683418" cy="1697707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Rock and a Hard Place — Amita K. Patel — Aligned Holistics">
            <a:extLst>
              <a:ext uri="{FF2B5EF4-FFF2-40B4-BE49-F238E27FC236}">
                <a16:creationId xmlns:a16="http://schemas.microsoft.com/office/drawing/2014/main" id="{809BAA43-4511-1AF2-FD7D-188460C4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59" y="1848983"/>
            <a:ext cx="4283441" cy="2842189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3"/>
                <a:stretch>
                  <a:fillRect l="-1553" t="-476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DE18-2A66-78A7-F327-1D7700C7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03A4F-DBE7-3176-F982-AA36A651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20" y="1817486"/>
            <a:ext cx="6209063" cy="38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1214E8-A4E0-E536-4A7A-5450863D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1D5BB-09A3-EE38-58F8-9C3B6CB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385BCF-40D7-0954-3414-72AD8C6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904" y="1068477"/>
            <a:ext cx="6972193" cy="428143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49004-108E-64D9-6F09-9C5BED3FDE63}"/>
              </a:ext>
            </a:extLst>
          </p:cNvPr>
          <p:cNvSpPr txBox="1"/>
          <p:nvPr/>
        </p:nvSpPr>
        <p:spPr>
          <a:xfrm>
            <a:off x="7942997" y="6123543"/>
            <a:ext cx="4279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Copper Miners in Bisbee, Arizona</a:t>
            </a:r>
          </a:p>
        </p:txBody>
      </p:sp>
    </p:spTree>
    <p:extLst>
      <p:ext uri="{BB962C8B-B14F-4D97-AF65-F5344CB8AC3E}">
        <p14:creationId xmlns:p14="http://schemas.microsoft.com/office/powerpoint/2010/main" val="191995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AADC8-36FD-F66B-ECB7-263DA646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010C8-4F8E-782F-812E-ACDCDE2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DFECBB-CF82-F2BC-10AE-2F71594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79" y="235931"/>
            <a:ext cx="2783213" cy="54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BD638-2E6F-2339-7370-EE8E6E7B9208}"/>
              </a:ext>
            </a:extLst>
          </p:cNvPr>
          <p:cNvSpPr txBox="1"/>
          <p:nvPr/>
        </p:nvSpPr>
        <p:spPr>
          <a:xfrm>
            <a:off x="443784" y="5846544"/>
            <a:ext cx="293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Center for Community Solutions, Cleveland, Ohio </a:t>
            </a:r>
          </a:p>
        </p:txBody>
      </p:sp>
    </p:spTree>
    <p:extLst>
      <p:ext uri="{BB962C8B-B14F-4D97-AF65-F5344CB8AC3E}">
        <p14:creationId xmlns:p14="http://schemas.microsoft.com/office/powerpoint/2010/main" val="23851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AADC8-36FD-F66B-ECB7-263DA646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010C8-4F8E-782F-812E-ACDCDE2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DFECBB-CF82-F2BC-10AE-2F71594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79" y="235931"/>
            <a:ext cx="2783213" cy="54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BD638-2E6F-2339-7370-EE8E6E7B9208}"/>
              </a:ext>
            </a:extLst>
          </p:cNvPr>
          <p:cNvSpPr txBox="1"/>
          <p:nvPr/>
        </p:nvSpPr>
        <p:spPr>
          <a:xfrm>
            <a:off x="443784" y="5846544"/>
            <a:ext cx="293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Center for Community Solutions, Cleveland, Ohio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9F7B3-A049-3816-2B5E-AE53887BE7AA}"/>
              </a:ext>
            </a:extLst>
          </p:cNvPr>
          <p:cNvSpPr txBox="1"/>
          <p:nvPr/>
        </p:nvSpPr>
        <p:spPr>
          <a:xfrm>
            <a:off x="6056020" y="6031289"/>
            <a:ext cx="613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NORC @ U Chicago / West Health Institute (2018)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686EE6-FA0C-85E0-1850-97474A6E3864}"/>
              </a:ext>
            </a:extLst>
          </p:cNvPr>
          <p:cNvGrpSpPr/>
          <p:nvPr/>
        </p:nvGrpSpPr>
        <p:grpSpPr>
          <a:xfrm>
            <a:off x="3671249" y="1951630"/>
            <a:ext cx="8406452" cy="2483892"/>
            <a:chOff x="3671249" y="1951630"/>
            <a:chExt cx="8406452" cy="2483892"/>
          </a:xfrm>
        </p:grpSpPr>
        <p:pic>
          <p:nvPicPr>
            <p:cNvPr id="10" name="Picture 9" descr="A graph with blue and black text&#10;&#10;Description automatically generated">
              <a:extLst>
                <a:ext uri="{FF2B5EF4-FFF2-40B4-BE49-F238E27FC236}">
                  <a16:creationId xmlns:a16="http://schemas.microsoft.com/office/drawing/2014/main" id="{3F210A16-D966-7E17-2C30-5362EE650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" t="47159" r="1406" b="13075"/>
            <a:stretch/>
          </p:blipFill>
          <p:spPr>
            <a:xfrm>
              <a:off x="3802736" y="2569191"/>
              <a:ext cx="8151961" cy="171961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21A230-7E62-5F0A-5F8C-8E182FD53431}"/>
                </a:ext>
              </a:extLst>
            </p:cNvPr>
            <p:cNvSpPr txBox="1"/>
            <p:nvPr/>
          </p:nvSpPr>
          <p:spPr>
            <a:xfrm>
              <a:off x="3802735" y="2076827"/>
              <a:ext cx="8151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Does paying for healthcare costs cause you to…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2C14C8-CD2A-F2C6-441F-399A6860A570}"/>
                </a:ext>
              </a:extLst>
            </p:cNvPr>
            <p:cNvSpPr/>
            <p:nvPr/>
          </p:nvSpPr>
          <p:spPr>
            <a:xfrm>
              <a:off x="3671249" y="1951630"/>
              <a:ext cx="8406452" cy="2483892"/>
            </a:xfrm>
            <a:prstGeom prst="round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12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53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2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432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mazon.com : Jelly Belly Bertie Bott's Every Flavor Beans - 20 Harry Potter  Flavors (Pack of 2) : Grocery &amp; Gourmet Food">
            <a:extLst>
              <a:ext uri="{FF2B5EF4-FFF2-40B4-BE49-F238E27FC236}">
                <a16:creationId xmlns:a16="http://schemas.microsoft.com/office/drawing/2014/main" id="{906A83B7-C4C4-B240-E737-D0EDA05BF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77" y="76199"/>
            <a:ext cx="3715147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800CB-770A-0164-36E7-F3DD64029C4B}"/>
              </a:ext>
            </a:extLst>
          </p:cNvPr>
          <p:cNvSpPr/>
          <p:nvPr/>
        </p:nvSpPr>
        <p:spPr>
          <a:xfrm>
            <a:off x="5192591" y="1933575"/>
            <a:ext cx="846260" cy="7524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1AA85C-951C-4601-DA24-4C3005FB5415}"/>
              </a:ext>
            </a:extLst>
          </p:cNvPr>
          <p:cNvSpPr/>
          <p:nvPr/>
        </p:nvSpPr>
        <p:spPr>
          <a:xfrm>
            <a:off x="6154815" y="1933575"/>
            <a:ext cx="846260" cy="7524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BCF092-B618-CA73-85F4-398E704C911A}"/>
              </a:ext>
            </a:extLst>
          </p:cNvPr>
          <p:cNvSpPr/>
          <p:nvPr/>
        </p:nvSpPr>
        <p:spPr>
          <a:xfrm>
            <a:off x="4243462" y="1316576"/>
            <a:ext cx="3715147" cy="240453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9" y="1042869"/>
            <a:ext cx="6445545" cy="53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632EA-7D34-1712-91B5-45F67CE2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55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/>
              <p:nvPr/>
            </p:nvSpPr>
            <p:spPr>
              <a:xfrm>
                <a:off x="2456597" y="724293"/>
                <a:ext cx="36394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597" y="724293"/>
                <a:ext cx="3639403" cy="369332"/>
              </a:xfrm>
              <a:prstGeom prst="rect">
                <a:avLst/>
              </a:prstGeom>
              <a:blipFill>
                <a:blip r:embed="rId5"/>
                <a:stretch>
                  <a:fillRect l="-138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/>
              <p:nvPr/>
            </p:nvSpPr>
            <p:spPr>
              <a:xfrm>
                <a:off x="6096000" y="724293"/>
                <a:ext cx="36394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724293"/>
                <a:ext cx="3639403" cy="369332"/>
              </a:xfrm>
              <a:prstGeom prst="rect">
                <a:avLst/>
              </a:prstGeom>
              <a:blipFill>
                <a:blip r:embed="rId6"/>
                <a:stretch>
                  <a:fillRect t="-10345" r="-3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98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632EA-7D34-1712-91B5-45F67CE2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56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/>
              <p:nvPr/>
            </p:nvSpPr>
            <p:spPr>
              <a:xfrm>
                <a:off x="2898532" y="601461"/>
                <a:ext cx="3197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2" y="601461"/>
                <a:ext cx="3197468" cy="369332"/>
              </a:xfrm>
              <a:prstGeom prst="rect">
                <a:avLst/>
              </a:prstGeom>
              <a:blipFill>
                <a:blip r:embed="rId5"/>
                <a:stretch>
                  <a:fillRect l="-1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/>
              <p:nvPr/>
            </p:nvSpPr>
            <p:spPr>
              <a:xfrm>
                <a:off x="6096000" y="601461"/>
                <a:ext cx="3334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01461"/>
                <a:ext cx="3334215" cy="369332"/>
              </a:xfrm>
              <a:prstGeom prst="rect">
                <a:avLst/>
              </a:prstGeom>
              <a:blipFill>
                <a:blip r:embed="rId6"/>
                <a:stretch>
                  <a:fillRect t="-10000" r="-73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946A796-AB84-0C65-A89B-4F982206D1B1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FD2FD4-4D67-2875-365F-15F757E2642F}"/>
              </a:ext>
            </a:extLst>
          </p:cNvPr>
          <p:cNvSpPr/>
          <p:nvPr/>
        </p:nvSpPr>
        <p:spPr>
          <a:xfrm>
            <a:off x="658026" y="2659673"/>
            <a:ext cx="10870251" cy="15386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If attentional discounting persists in choices between losses, </a:t>
            </a:r>
          </a:p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then the value of the 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nonfixated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option should seem less negative </a:t>
            </a:r>
          </a:p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(i.e. better than it actually is).</a:t>
            </a:r>
          </a:p>
        </p:txBody>
      </p:sp>
    </p:spTree>
    <p:extLst>
      <p:ext uri="{BB962C8B-B14F-4D97-AF65-F5344CB8AC3E}">
        <p14:creationId xmlns:p14="http://schemas.microsoft.com/office/powerpoint/2010/main" val="9722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823363" y="1843349"/>
            <a:ext cx="3398279" cy="3171302"/>
            <a:chOff x="1364221" y="1804955"/>
            <a:chExt cx="3398279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21" y="2449830"/>
              <a:ext cx="3398279" cy="2526427"/>
              <a:chOff x="1326121" y="1925955"/>
              <a:chExt cx="3398279" cy="25264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410966" y="2841110"/>
                <a:ext cx="2199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(Choose Last Fix.)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285526" y="1804955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27D86-59B5-BC50-9C50-1967CD42DF6B}"/>
              </a:ext>
            </a:extLst>
          </p:cNvPr>
          <p:cNvGrpSpPr/>
          <p:nvPr/>
        </p:nvGrpSpPr>
        <p:grpSpPr>
          <a:xfrm>
            <a:off x="1291958" y="1843349"/>
            <a:ext cx="3393467" cy="3164952"/>
            <a:chOff x="6517244" y="1804955"/>
            <a:chExt cx="3393467" cy="31649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9E6A0A-95C4-1589-D0FC-054661A34242}"/>
                </a:ext>
              </a:extLst>
            </p:cNvPr>
            <p:cNvGrpSpPr/>
            <p:nvPr/>
          </p:nvGrpSpPr>
          <p:grpSpPr>
            <a:xfrm>
              <a:off x="6517244" y="2508251"/>
              <a:ext cx="3393467" cy="2461656"/>
              <a:chOff x="6479144" y="1984376"/>
              <a:chExt cx="3393467" cy="246165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9F0D43B-0D53-0551-EE56-DFC3D07B4A36}"/>
                  </a:ext>
                </a:extLst>
              </p:cNvPr>
              <p:cNvCxnSpPr>
                <a:cxnSpLocks/>
                <a:stCxn id="16" idx="0"/>
                <a:endCxn id="16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C32AEA-58AE-442A-B7D6-F1F296B55BA5}"/>
                  </a:ext>
                </a:extLst>
              </p:cNvPr>
              <p:cNvCxnSpPr>
                <a:cxnSpLocks/>
                <a:stCxn id="16" idx="1"/>
                <a:endCxn id="16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A66B10-4DF4-B514-6D45-EBDBB37B0010}"/>
                  </a:ext>
                </a:extLst>
              </p:cNvPr>
              <p:cNvSpPr txBox="1"/>
              <p:nvPr/>
            </p:nvSpPr>
            <p:spPr>
              <a:xfrm rot="16200000">
                <a:off x="5790013" y="2841110"/>
                <a:ext cx="1747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(Left Chosen)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740E0F-245A-553A-3B6E-41842DAAFB63}"/>
                  </a:ext>
                </a:extLst>
              </p:cNvPr>
              <p:cNvSpPr txBox="1"/>
              <p:nvPr/>
            </p:nvSpPr>
            <p:spPr>
              <a:xfrm>
                <a:off x="6923197" y="4076700"/>
                <a:ext cx="2893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</a:t>
                </a:r>
              </a:p>
            </p:txBody>
          </p:sp>
          <p:sp>
            <p:nvSpPr>
              <p:cNvPr id="15" name="Freeform: Shape 38">
                <a:extLst>
                  <a:ext uri="{FF2B5EF4-FFF2-40B4-BE49-F238E27FC236}">
                    <a16:creationId xmlns:a16="http://schemas.microsoft.com/office/drawing/2014/main" id="{864EDD05-0A0E-7B12-C104-B4DAFB0B042B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B71743-9270-4872-A97A-4DF3EA5356E6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F2B50-E8A5-03F2-F4F9-277FB5C4317D}"/>
                </a:ext>
              </a:extLst>
            </p:cNvPr>
            <p:cNvSpPr txBox="1"/>
            <p:nvPr/>
          </p:nvSpPr>
          <p:spPr>
            <a:xfrm>
              <a:off x="7469609" y="18049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58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79F9FA-27FA-BB50-958B-1CE09279D0CA}"/>
              </a:ext>
            </a:extLst>
          </p:cNvPr>
          <p:cNvGrpSpPr/>
          <p:nvPr/>
        </p:nvGrpSpPr>
        <p:grpSpPr>
          <a:xfrm>
            <a:off x="6804866" y="1843349"/>
            <a:ext cx="3398279" cy="3171302"/>
            <a:chOff x="2084513" y="1843349"/>
            <a:chExt cx="3398279" cy="317130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AC2A2B-3EB8-A017-AFFF-3F3C188D86FD}"/>
                </a:ext>
              </a:extLst>
            </p:cNvPr>
            <p:cNvCxnSpPr>
              <a:stCxn id="6" idx="0"/>
              <a:endCxn id="6" idx="2"/>
            </p:cNvCxnSpPr>
            <p:nvPr/>
          </p:nvCxnSpPr>
          <p:spPr>
            <a:xfrm>
              <a:off x="3975436" y="2546645"/>
              <a:ext cx="0" cy="20828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F11CE2F-5F21-5AD9-5E81-7AF92B5EB31F}"/>
                </a:ext>
              </a:extLst>
            </p:cNvPr>
            <p:cNvCxnSpPr>
              <a:stCxn id="6" idx="1"/>
              <a:endCxn id="6" idx="3"/>
            </p:cNvCxnSpPr>
            <p:nvPr/>
          </p:nvCxnSpPr>
          <p:spPr>
            <a:xfrm>
              <a:off x="2472893" y="3588045"/>
              <a:ext cx="3005086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195C198-2F83-D20A-4541-E165E63EEEE7}"/>
                </a:ext>
              </a:extLst>
            </p:cNvPr>
            <p:cNvSpPr/>
            <p:nvPr/>
          </p:nvSpPr>
          <p:spPr>
            <a:xfrm>
              <a:off x="2477705" y="2562519"/>
              <a:ext cx="3005087" cy="2047875"/>
            </a:xfrm>
            <a:custGeom>
              <a:avLst/>
              <a:gdLst>
                <a:gd name="connsiteX0" fmla="*/ 0 w 3028950"/>
                <a:gd name="connsiteY0" fmla="*/ 2076450 h 2076450"/>
                <a:gd name="connsiteX1" fmla="*/ 1285875 w 3028950"/>
                <a:gd name="connsiteY1" fmla="*/ 1771650 h 2076450"/>
                <a:gd name="connsiteX2" fmla="*/ 2047875 w 3028950"/>
                <a:gd name="connsiteY2" fmla="*/ 619125 h 2076450"/>
                <a:gd name="connsiteX3" fmla="*/ 3028950 w 3028950"/>
                <a:gd name="connsiteY3" fmla="*/ 0 h 207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8950" h="2076450">
                  <a:moveTo>
                    <a:pt x="0" y="2076450"/>
                  </a:moveTo>
                  <a:cubicBezTo>
                    <a:pt x="472281" y="2045494"/>
                    <a:pt x="944562" y="2014538"/>
                    <a:pt x="1285875" y="1771650"/>
                  </a:cubicBezTo>
                  <a:cubicBezTo>
                    <a:pt x="1627188" y="1528762"/>
                    <a:pt x="1757363" y="914400"/>
                    <a:pt x="2047875" y="619125"/>
                  </a:cubicBezTo>
                  <a:cubicBezTo>
                    <a:pt x="2338388" y="323850"/>
                    <a:pt x="2683669" y="161925"/>
                    <a:pt x="3028950" y="0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81AD29-838F-E2A9-10E0-254E6732B926}"/>
                </a:ext>
              </a:extLst>
            </p:cNvPr>
            <p:cNvSpPr txBox="1"/>
            <p:nvPr/>
          </p:nvSpPr>
          <p:spPr>
            <a:xfrm rot="16200000">
              <a:off x="1169358" y="3403379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Pr</a:t>
              </a:r>
              <a:r>
                <a:rPr lang="en-US" dirty="0"/>
                <a:t>(Choose Last Fix.)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C3C2A-4D66-939F-9485-5670AC0E99DF}"/>
                </a:ext>
              </a:extLst>
            </p:cNvPr>
            <p:cNvSpPr/>
            <p:nvPr/>
          </p:nvSpPr>
          <p:spPr>
            <a:xfrm>
              <a:off x="2472893" y="2546645"/>
              <a:ext cx="3005086" cy="2082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9AB017-980C-5D7B-62FE-4655B23D0405}"/>
                </a:ext>
              </a:extLst>
            </p:cNvPr>
            <p:cNvSpPr txBox="1"/>
            <p:nvPr/>
          </p:nvSpPr>
          <p:spPr>
            <a:xfrm>
              <a:off x="2734176" y="4645319"/>
              <a:ext cx="2497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Left Rating - Right Rating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3005819" y="1843349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0437E4-648F-417B-6E2D-D803AE354E3A}"/>
              </a:ext>
            </a:extLst>
          </p:cNvPr>
          <p:cNvGrpSpPr/>
          <p:nvPr/>
        </p:nvGrpSpPr>
        <p:grpSpPr>
          <a:xfrm>
            <a:off x="1303246" y="1843349"/>
            <a:ext cx="3393467" cy="3164952"/>
            <a:chOff x="6303082" y="1829355"/>
            <a:chExt cx="3393467" cy="316495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4ABCD3-EBDD-BF35-BD7A-476D0407A4F4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8194006" y="2532651"/>
              <a:ext cx="0" cy="20828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7C5633-DA99-4B85-671E-5D44C4B8ABA2}"/>
                </a:ext>
              </a:extLst>
            </p:cNvPr>
            <p:cNvCxnSpPr>
              <a:cxnSpLocks/>
              <a:stCxn id="33" idx="1"/>
              <a:endCxn id="33" idx="3"/>
            </p:cNvCxnSpPr>
            <p:nvPr/>
          </p:nvCxnSpPr>
          <p:spPr>
            <a:xfrm>
              <a:off x="6691463" y="3574051"/>
              <a:ext cx="3005086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01BD3-9942-25D4-DFC7-764A2EBFD373}"/>
                </a:ext>
              </a:extLst>
            </p:cNvPr>
            <p:cNvSpPr txBox="1"/>
            <p:nvPr/>
          </p:nvSpPr>
          <p:spPr>
            <a:xfrm rot="16200000">
              <a:off x="5613951" y="3389385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Pr</a:t>
              </a:r>
              <a:r>
                <a:rPr lang="en-US" dirty="0"/>
                <a:t>(Left Chosen)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8A198A-378F-B62D-B244-81C322037F40}"/>
                </a:ext>
              </a:extLst>
            </p:cNvPr>
            <p:cNvSpPr txBox="1"/>
            <p:nvPr/>
          </p:nvSpPr>
          <p:spPr>
            <a:xfrm>
              <a:off x="6747135" y="4624975"/>
              <a:ext cx="2893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Final Time Advantage Left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7B378C-1C75-A5CD-4EA2-465562536506}"/>
                </a:ext>
              </a:extLst>
            </p:cNvPr>
            <p:cNvSpPr/>
            <p:nvPr/>
          </p:nvSpPr>
          <p:spPr>
            <a:xfrm>
              <a:off x="6694638" y="3024775"/>
              <a:ext cx="2997098" cy="1076325"/>
            </a:xfrm>
            <a:custGeom>
              <a:avLst/>
              <a:gdLst>
                <a:gd name="connsiteX0" fmla="*/ 0 w 2952750"/>
                <a:gd name="connsiteY0" fmla="*/ 0 h 1076325"/>
                <a:gd name="connsiteX1" fmla="*/ 733425 w 2952750"/>
                <a:gd name="connsiteY1" fmla="*/ 200025 h 1076325"/>
                <a:gd name="connsiteX2" fmla="*/ 1476375 w 2952750"/>
                <a:gd name="connsiteY2" fmla="*/ 561975 h 1076325"/>
                <a:gd name="connsiteX3" fmla="*/ 2257425 w 2952750"/>
                <a:gd name="connsiteY3" fmla="*/ 904875 h 1076325"/>
                <a:gd name="connsiteX4" fmla="*/ 2952750 w 2952750"/>
                <a:gd name="connsiteY4" fmla="*/ 1076325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0" h="1076325">
                  <a:moveTo>
                    <a:pt x="0" y="0"/>
                  </a:moveTo>
                  <a:cubicBezTo>
                    <a:pt x="243681" y="53181"/>
                    <a:pt x="487363" y="106363"/>
                    <a:pt x="733425" y="200025"/>
                  </a:cubicBezTo>
                  <a:cubicBezTo>
                    <a:pt x="979487" y="293687"/>
                    <a:pt x="1222375" y="444500"/>
                    <a:pt x="1476375" y="561975"/>
                  </a:cubicBezTo>
                  <a:cubicBezTo>
                    <a:pt x="1730375" y="679450"/>
                    <a:pt x="2011362" y="819150"/>
                    <a:pt x="2257425" y="904875"/>
                  </a:cubicBezTo>
                  <a:cubicBezTo>
                    <a:pt x="2503488" y="990600"/>
                    <a:pt x="2728119" y="1033462"/>
                    <a:pt x="2952750" y="1076325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9B8C38-C99F-9119-C580-F5E92D6CBCDC}"/>
                </a:ext>
              </a:extLst>
            </p:cNvPr>
            <p:cNvSpPr/>
            <p:nvPr/>
          </p:nvSpPr>
          <p:spPr>
            <a:xfrm>
              <a:off x="6691463" y="2532651"/>
              <a:ext cx="3005086" cy="2082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255447" y="18293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650182" y="285845"/>
            <a:ext cx="5308738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A402EB-0465-8B7A-3A77-5EAA96A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1FB0A-95BB-98EE-6383-C2CFAAED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08E0D-CC17-A6E5-20D6-A93391E2C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45" y="2582522"/>
            <a:ext cx="9467910" cy="36309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CD5D51D-ADB5-B6F8-A337-2F3599713460}"/>
              </a:ext>
            </a:extLst>
          </p:cNvPr>
          <p:cNvGrpSpPr/>
          <p:nvPr/>
        </p:nvGrpSpPr>
        <p:grpSpPr>
          <a:xfrm>
            <a:off x="1105469" y="1842447"/>
            <a:ext cx="10183505" cy="4636780"/>
            <a:chOff x="1105469" y="1856095"/>
            <a:chExt cx="10183505" cy="46367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6AD9A8-05AD-039E-C0E7-99ADD778386D}"/>
                </a:ext>
              </a:extLst>
            </p:cNvPr>
            <p:cNvCxnSpPr>
              <a:cxnSpLocks/>
            </p:cNvCxnSpPr>
            <p:nvPr/>
          </p:nvCxnSpPr>
          <p:spPr>
            <a:xfrm>
              <a:off x="1105469" y="1856095"/>
              <a:ext cx="0" cy="4636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B4F937-0A19-CD8B-9BCB-645EC2A8EA1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8974" y="1856095"/>
              <a:ext cx="0" cy="4636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675BCC-3C1B-4F0B-735D-A17B423818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5469" y="1856095"/>
              <a:ext cx="1018350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690403-E452-F4E2-3905-214E0C73BF4F}"/>
              </a:ext>
            </a:extLst>
          </p:cNvPr>
          <p:cNvSpPr txBox="1"/>
          <p:nvPr/>
        </p:nvSpPr>
        <p:spPr>
          <a:xfrm>
            <a:off x="8488908" y="3252757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title pending</a:t>
            </a:r>
          </a:p>
        </p:txBody>
      </p:sp>
    </p:spTree>
    <p:extLst>
      <p:ext uri="{BB962C8B-B14F-4D97-AF65-F5344CB8AC3E}">
        <p14:creationId xmlns:p14="http://schemas.microsoft.com/office/powerpoint/2010/main" val="302848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271901F-CC40-D024-EC7D-C1FA85A10E73}"/>
              </a:ext>
            </a:extLst>
          </p:cNvPr>
          <p:cNvGrpSpPr/>
          <p:nvPr/>
        </p:nvGrpSpPr>
        <p:grpSpPr>
          <a:xfrm>
            <a:off x="8016877" y="1387885"/>
            <a:ext cx="3629025" cy="4159539"/>
            <a:chOff x="3692977" y="1384057"/>
            <a:chExt cx="3629025" cy="41595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67CA73-57F5-331A-159D-7B6032FB7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2977" y="1384057"/>
              <a:ext cx="3629025" cy="32861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4715439" y="5143486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6DC214-5B54-C089-5430-A5A862D84DB7}"/>
              </a:ext>
            </a:extLst>
          </p:cNvPr>
          <p:cNvGrpSpPr/>
          <p:nvPr/>
        </p:nvGrpSpPr>
        <p:grpSpPr>
          <a:xfrm>
            <a:off x="3883607" y="1340260"/>
            <a:ext cx="3667125" cy="4207164"/>
            <a:chOff x="8016877" y="1336432"/>
            <a:chExt cx="3667125" cy="42071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8BE467-0C58-96D2-261B-B1F2872D6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877" y="1336432"/>
              <a:ext cx="3667125" cy="33337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9220032" y="5143486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ADC05-C631-7573-D6D0-17641C5F8CBD}"/>
              </a:ext>
            </a:extLst>
          </p:cNvPr>
          <p:cNvGrpSpPr/>
          <p:nvPr/>
        </p:nvGrpSpPr>
        <p:grpSpPr>
          <a:xfrm>
            <a:off x="347856" y="2470641"/>
            <a:ext cx="2865913" cy="3072955"/>
            <a:chOff x="347856" y="2470641"/>
            <a:chExt cx="2865913" cy="3072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/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average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≈0.53 (.005)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blipFill>
                  <a:blip r:embed="rId4"/>
                  <a:stretch>
                    <a:fillRect l="-1826" t="-7937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E72DE-F0C2-E517-A8D0-B6C0171B0C4B}"/>
                </a:ext>
              </a:extLst>
            </p:cNvPr>
            <p:cNvSpPr txBox="1"/>
            <p:nvPr/>
          </p:nvSpPr>
          <p:spPr>
            <a:xfrm>
              <a:off x="347856" y="5143486"/>
              <a:ext cx="2865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1. Attentional Discounting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3AC46-179B-33F1-5189-6AC5D743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DF93D-5829-E328-3082-4971F8BB4A83}"/>
              </a:ext>
            </a:extLst>
          </p:cNvPr>
          <p:cNvSpPr txBox="1"/>
          <p:nvPr/>
        </p:nvSpPr>
        <p:spPr>
          <a:xfrm>
            <a:off x="6594979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E2354-DCBD-0F65-0591-5DBDD1C31641}"/>
              </a:ext>
            </a:extLst>
          </p:cNvPr>
          <p:cNvSpPr txBox="1"/>
          <p:nvPr/>
        </p:nvSpPr>
        <p:spPr>
          <a:xfrm>
            <a:off x="267352" y="6215875"/>
            <a:ext cx="32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Bhatnagar, </a:t>
            </a:r>
            <a:r>
              <a:rPr lang="en-US" sz="1200" dirty="0" err="1"/>
              <a:t>Orquin</a:t>
            </a:r>
            <a:r>
              <a:rPr lang="en-US" sz="1200" dirty="0"/>
              <a:t> (2022, J Exp Psychol Gen)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E61D9-DA45-16C7-9E10-47545E9D2A3B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6083239-612A-9A9F-F717-0B2459C50125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C779171-9B19-2DF9-0CDD-63932219DAA0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AB185C2-C3D3-4F2B-6975-6D6A069F9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</p:spTree>
    <p:extLst>
      <p:ext uri="{BB962C8B-B14F-4D97-AF65-F5344CB8AC3E}">
        <p14:creationId xmlns:p14="http://schemas.microsoft.com/office/powerpoint/2010/main" val="17650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89765-2D2B-438E-72BA-D0D2C406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0" y="3317835"/>
            <a:ext cx="7706121" cy="299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44941-F3BE-FDD5-4815-6426C2DD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0" y="1364018"/>
            <a:ext cx="6825130" cy="176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1F18EF17-7162-2A5D-CE76-05DE3D3F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547550-7CE5-305A-D2D2-2E4D5CB99896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85C9974-DD12-AA56-EBA8-121C7B2B9980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B80198B-4205-038F-5A7D-835CD4CFAD3F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3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89765-2D2B-438E-72BA-D0D2C406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2" y="3306818"/>
            <a:ext cx="7706121" cy="299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535D4E-513E-FC93-CBC1-C5F41033DBA7}"/>
              </a:ext>
            </a:extLst>
          </p:cNvPr>
          <p:cNvSpPr/>
          <p:nvPr/>
        </p:nvSpPr>
        <p:spPr>
          <a:xfrm>
            <a:off x="4572000" y="3543299"/>
            <a:ext cx="1288473" cy="18184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E3C0D-D21D-480D-8B5B-BD702F1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2" y="1360890"/>
            <a:ext cx="6825130" cy="176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AFA9DF12-DCFE-AC65-9ECE-035EFDD5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070C48-589A-81F4-161D-75DE13010E97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87478BA-1C81-A159-BD58-AF2FE5E4EBEB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5DE1A0D-7570-CA1F-C974-CD26AA1EBAC6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1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89765-2D2B-438E-72BA-D0D2C406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2" y="3306818"/>
            <a:ext cx="7706121" cy="299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535D4E-513E-FC93-CBC1-C5F41033DBA7}"/>
              </a:ext>
            </a:extLst>
          </p:cNvPr>
          <p:cNvSpPr/>
          <p:nvPr/>
        </p:nvSpPr>
        <p:spPr>
          <a:xfrm>
            <a:off x="4010137" y="3543299"/>
            <a:ext cx="1288473" cy="18184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E3C0D-D21D-480D-8B5B-BD702F1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2" y="1360890"/>
            <a:ext cx="6825130" cy="176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AFA9DF12-DCFE-AC65-9ECE-035EFDD5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070C48-589A-81F4-161D-75DE13010E97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87478BA-1C81-A159-BD58-AF2FE5E4EBEB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5DE1A0D-7570-CA1F-C974-CD26AA1EBAC6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4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AAC5F-1389-FAD8-1D28-B2ABA9DF3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" y="1379997"/>
            <a:ext cx="6560127" cy="186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black and white square with white squares&#10;&#10;Description automatically generated">
            <a:extLst>
              <a:ext uri="{FF2B5EF4-FFF2-40B4-BE49-F238E27FC236}">
                <a16:creationId xmlns:a16="http://schemas.microsoft.com/office/drawing/2014/main" id="{2473DEDB-E062-D4EC-3226-BCE95507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" y="3429000"/>
            <a:ext cx="41275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11D3349-A58B-DEA7-D299-AC7A1598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089801-3C9F-B70F-B536-C902BE278728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7529B3-CFFD-4084-2DA0-37032D89A6D5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27E3C03-F5FF-9932-3885-4A975CCE6B27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AAC5F-1389-FAD8-1D28-B2ABA9DF3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" y="1379997"/>
            <a:ext cx="6560127" cy="186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black and white square with white squares&#10;&#10;Description automatically generated">
            <a:extLst>
              <a:ext uri="{FF2B5EF4-FFF2-40B4-BE49-F238E27FC236}">
                <a16:creationId xmlns:a16="http://schemas.microsoft.com/office/drawing/2014/main" id="{2473DEDB-E062-D4EC-3226-BCE95507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" y="3429000"/>
            <a:ext cx="41275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graph with colored lines and black text&#10;&#10;Description automatically generated">
            <a:extLst>
              <a:ext uri="{FF2B5EF4-FFF2-40B4-BE49-F238E27FC236}">
                <a16:creationId xmlns:a16="http://schemas.microsoft.com/office/drawing/2014/main" id="{63187633-C7A3-125B-C4E1-EBD8F754F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95" y="3315642"/>
            <a:ext cx="3223491" cy="2921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11D3349-A58B-DEA7-D299-AC7A1598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089801-3C9F-B70F-B536-C902BE278728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7529B3-CFFD-4084-2DA0-37032D89A6D5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27E3C03-F5FF-9932-3885-4A975CCE6B27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4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66</a:t>
            </a:fld>
            <a:endParaRPr lang="en-US"/>
          </a:p>
        </p:txBody>
      </p:sp>
      <p:pic>
        <p:nvPicPr>
          <p:cNvPr id="14" name="Picture 13" descr="A close-up of a book&#10;&#10;Description automatically generated">
            <a:extLst>
              <a:ext uri="{FF2B5EF4-FFF2-40B4-BE49-F238E27FC236}">
                <a16:creationId xmlns:a16="http://schemas.microsoft.com/office/drawing/2014/main" id="{3AB84323-080F-0F56-BC24-EC28D9E7E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"/>
          <a:stretch/>
        </p:blipFill>
        <p:spPr>
          <a:xfrm>
            <a:off x="130869" y="1315538"/>
            <a:ext cx="6447101" cy="186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graph with numbers and a red rectangle&#10;&#10;Description automatically generated">
            <a:extLst>
              <a:ext uri="{FF2B5EF4-FFF2-40B4-BE49-F238E27FC236}">
                <a16:creationId xmlns:a16="http://schemas.microsoft.com/office/drawing/2014/main" id="{5CFF8869-4138-3E4E-867C-0C4FC3DA8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9" y="3372232"/>
            <a:ext cx="3201502" cy="2840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EBD971E3-C470-B1EE-CE82-8A6CD535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CE90B6-CB38-43F2-8EB2-67E26CA39E47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FC28D68-47D1-062E-21BA-869EC1C76715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E733116-31EC-825C-5195-0D859F1CAD67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9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67</a:t>
            </a:fld>
            <a:endParaRPr lang="en-US"/>
          </a:p>
        </p:txBody>
      </p:sp>
      <p:pic>
        <p:nvPicPr>
          <p:cNvPr id="14" name="Picture 13" descr="A close-up of a book&#10;&#10;Description automatically generated">
            <a:extLst>
              <a:ext uri="{FF2B5EF4-FFF2-40B4-BE49-F238E27FC236}">
                <a16:creationId xmlns:a16="http://schemas.microsoft.com/office/drawing/2014/main" id="{3AB84323-080F-0F56-BC24-EC28D9E7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"/>
          <a:stretch/>
        </p:blipFill>
        <p:spPr>
          <a:xfrm>
            <a:off x="124147" y="1343922"/>
            <a:ext cx="6447101" cy="186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37D1C82A-F0AC-4497-F8FD-DE865F6C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7" y="3429000"/>
            <a:ext cx="3259041" cy="261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F5164E-8FB0-011B-ECEE-1F8A515E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AA92A3-50A5-046D-8E41-80053D872AC5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A02940D-73DA-B879-640B-C94232F5822D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5761B9B-8B5D-B583-77F6-A99EA29ACB15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50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68</a:t>
            </a:fld>
            <a:endParaRPr lang="en-US"/>
          </a:p>
        </p:txBody>
      </p:sp>
      <p:pic>
        <p:nvPicPr>
          <p:cNvPr id="14" name="Picture 13" descr="A close-up of a book&#10;&#10;Description automatically generated">
            <a:extLst>
              <a:ext uri="{FF2B5EF4-FFF2-40B4-BE49-F238E27FC236}">
                <a16:creationId xmlns:a16="http://schemas.microsoft.com/office/drawing/2014/main" id="{3AB84323-080F-0F56-BC24-EC28D9E7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"/>
          <a:stretch/>
        </p:blipFill>
        <p:spPr>
          <a:xfrm>
            <a:off x="124147" y="1343922"/>
            <a:ext cx="6447101" cy="186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37D1C82A-F0AC-4497-F8FD-DE865F6C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7" y="3429000"/>
            <a:ext cx="3259041" cy="261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D53AE6B-515E-CD06-97A8-1DCA19149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56" y="3674535"/>
            <a:ext cx="4320087" cy="1730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F5164E-8FB0-011B-ECEE-1F8A515E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AA92A3-50A5-046D-8E41-80053D872AC5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A02940D-73DA-B879-640B-C94232F5822D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5761B9B-8B5D-B583-77F6-A99EA29ACB15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09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DCE54-9227-97E0-7CD2-2F9E0CB8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2AA36-2953-4862-9D10-B12D4D83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60294CC1-4D2F-0D84-5558-C6E0D73F8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36" y="1421250"/>
            <a:ext cx="6183677" cy="194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D7268CB-35D0-D1A8-A70D-C03033433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02" y="3665315"/>
            <a:ext cx="3724359" cy="258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FEE306B-22AA-E072-CDB7-2F0B0460223A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592C1A-F5B9-8ECA-E658-4FF0D05F92A4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83F33B-AAB4-307A-E804-DA4FE42F8355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04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2FB2-A71C-3583-36E9-7967FADB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 vs Covert Attention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6FEE7-C2D2-78D8-809E-1B6F7E1B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5EC24-F084-2E18-3A2F-CD959C53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2" descr="Covert Attention | Instructional Technology Office">
            <a:extLst>
              <a:ext uri="{FF2B5EF4-FFF2-40B4-BE49-F238E27FC236}">
                <a16:creationId xmlns:a16="http://schemas.microsoft.com/office/drawing/2014/main" id="{4A9C4120-4FB1-5933-242C-F879497D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967" y="862641"/>
            <a:ext cx="4022067" cy="541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CEB45-E145-7B68-2223-C4C1E1CB4700}"/>
              </a:ext>
            </a:extLst>
          </p:cNvPr>
          <p:cNvSpPr txBox="1"/>
          <p:nvPr/>
        </p:nvSpPr>
        <p:spPr>
          <a:xfrm>
            <a:off x="9816710" y="6215876"/>
            <a:ext cx="2374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Drawing by Dr. Peter Coppin, OCAD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07C2D7-74B6-7D7C-43F3-8F9F0D18B1EE}"/>
              </a:ext>
            </a:extLst>
          </p:cNvPr>
          <p:cNvGrpSpPr/>
          <p:nvPr/>
        </p:nvGrpSpPr>
        <p:grpSpPr>
          <a:xfrm>
            <a:off x="6258758" y="754602"/>
            <a:ext cx="2077369" cy="5610687"/>
            <a:chOff x="6258758" y="754602"/>
            <a:chExt cx="2077369" cy="5610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134C48-0846-249C-F0A1-590DDC8C5B3D}"/>
                </a:ext>
              </a:extLst>
            </p:cNvPr>
            <p:cNvSpPr/>
            <p:nvPr/>
          </p:nvSpPr>
          <p:spPr>
            <a:xfrm>
              <a:off x="6720396" y="754602"/>
              <a:ext cx="1615731" cy="5610687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C5147-6C0D-B3DB-4A8A-C5822C1BC9B8}"/>
                </a:ext>
              </a:extLst>
            </p:cNvPr>
            <p:cNvSpPr/>
            <p:nvPr/>
          </p:nvSpPr>
          <p:spPr>
            <a:xfrm>
              <a:off x="6454065" y="2086253"/>
              <a:ext cx="266331" cy="152696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759346-28B9-17FA-9149-9929B9890743}"/>
                </a:ext>
              </a:extLst>
            </p:cNvPr>
            <p:cNvSpPr/>
            <p:nvPr/>
          </p:nvSpPr>
          <p:spPr>
            <a:xfrm>
              <a:off x="6258758" y="5823751"/>
              <a:ext cx="461638" cy="541538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06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DCE54-9227-97E0-7CD2-2F9E0CB8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2AA36-2953-4862-9D10-B12D4D83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EE306B-22AA-E072-CDB7-2F0B0460223A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592C1A-F5B9-8ECA-E658-4FF0D05F92A4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83F33B-AAB4-307A-E804-DA4FE42F8355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450E68F-B502-267E-F965-D4BFCC89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73" y="1315432"/>
            <a:ext cx="6196227" cy="18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CB7D5084-1A8F-B5B2-E59E-2BF5EC450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74" y="3384110"/>
            <a:ext cx="3246324" cy="292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25668C-0F2C-B3E9-E91C-0BFBC3FADA61}"/>
              </a:ext>
            </a:extLst>
          </p:cNvPr>
          <p:cNvSpPr/>
          <p:nvPr/>
        </p:nvSpPr>
        <p:spPr>
          <a:xfrm>
            <a:off x="7689774" y="3383281"/>
            <a:ext cx="209320" cy="131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9B4F08-035E-6DDD-D163-8B5B62E4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3" y="1305383"/>
            <a:ext cx="6391179" cy="235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group of black squares with white text&#10;&#10;Description automatically generated">
            <a:extLst>
              <a:ext uri="{FF2B5EF4-FFF2-40B4-BE49-F238E27FC236}">
                <a16:creationId xmlns:a16="http://schemas.microsoft.com/office/drawing/2014/main" id="{1A09FB38-86FD-4D07-B4CA-41225551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3" y="3851216"/>
            <a:ext cx="5697327" cy="2093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C465D8B3-C819-6836-5586-FCFD3A47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FD0AA8-3A13-C0B3-2870-7D598D50467B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6BA2454-6829-182A-ED99-F86FFE4D1D4D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B3CAA71-E7E1-E88E-C80C-50D8D406C7DB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55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4CD65-BE48-409F-1366-F61DE4E6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9B4F08-035E-6DDD-D163-8B5B62E4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3" y="1305383"/>
            <a:ext cx="6391179" cy="235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group of black squares with white text&#10;&#10;Description automatically generated">
            <a:extLst>
              <a:ext uri="{FF2B5EF4-FFF2-40B4-BE49-F238E27FC236}">
                <a16:creationId xmlns:a16="http://schemas.microsoft.com/office/drawing/2014/main" id="{1A09FB38-86FD-4D07-B4CA-41225551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3" y="3851216"/>
            <a:ext cx="5697327" cy="2093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A42479-FED8-8AEB-F1A8-073906D13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84" y="4546930"/>
            <a:ext cx="5291398" cy="70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201452-62AC-A05D-5861-16CCF948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42EC7C-38D3-5AF7-6C51-EA7FC06B6A24}"/>
              </a:ext>
            </a:extLst>
          </p:cNvPr>
          <p:cNvGrpSpPr/>
          <p:nvPr/>
        </p:nvGrpSpPr>
        <p:grpSpPr>
          <a:xfrm>
            <a:off x="2646405" y="210009"/>
            <a:ext cx="6899190" cy="914400"/>
            <a:chOff x="2592654" y="430405"/>
            <a:chExt cx="689919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11EB4AF-68BF-28F9-CA07-4C31080F582D}"/>
                </a:ext>
              </a:extLst>
            </p:cNvPr>
            <p:cNvSpPr/>
            <p:nvPr/>
          </p:nvSpPr>
          <p:spPr>
            <a:xfrm>
              <a:off x="2592654" y="430405"/>
              <a:ext cx="3038299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Risky Gains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75C55D7-E26A-4EFA-9516-A5112B2AEED4}"/>
                </a:ext>
              </a:extLst>
            </p:cNvPr>
            <p:cNvSpPr/>
            <p:nvPr/>
          </p:nvSpPr>
          <p:spPr>
            <a:xfrm>
              <a:off x="6453545" y="430405"/>
              <a:ext cx="3038299" cy="91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Attention in 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4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69F8D-A694-DAB6-C91B-990625D4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</a:t>
            </a:r>
            <a:r>
              <a:rPr lang="en-US" b="1" u="sng" dirty="0"/>
              <a:t>GL-Methods</a:t>
            </a:r>
            <a:r>
              <a:rPr lang="en-US" dirty="0"/>
              <a:t>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73</a:t>
            </a:fld>
            <a:endParaRPr lang="en-US"/>
          </a:p>
        </p:txBody>
      </p:sp>
      <p:pic>
        <p:nvPicPr>
          <p:cNvPr id="10" name="Picture 9" descr="A diagram of a study&#10;&#10;Description automatically generated">
            <a:extLst>
              <a:ext uri="{FF2B5EF4-FFF2-40B4-BE49-F238E27FC236}">
                <a16:creationId xmlns:a16="http://schemas.microsoft.com/office/drawing/2014/main" id="{7BAFCD51-199D-2872-227C-D97B313A5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17" y="291140"/>
            <a:ext cx="8340247" cy="5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69F8D-A694-DAB6-C91B-990625D4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</a:t>
            </a:r>
            <a:r>
              <a:rPr lang="en-US" b="1" u="sng" dirty="0"/>
              <a:t>GL-Methods</a:t>
            </a:r>
            <a:r>
              <a:rPr lang="en-US" dirty="0"/>
              <a:t>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CDF3101D-2107-0736-D668-315BF6C9B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87" y="374573"/>
            <a:ext cx="8913225" cy="56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Psychometrics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A2F90-08E7-3A3C-CADB-59C8931A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2CE3DC-42E7-C326-A22C-D8BCA8A95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7" t="5459" r="72351" b="57041"/>
          <a:stretch/>
        </p:blipFill>
        <p:spPr>
          <a:xfrm>
            <a:off x="731520" y="2185122"/>
            <a:ext cx="633038" cy="13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Psychometrics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A2F90-08E7-3A3C-CADB-59C8931A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91A3D-CCB1-BE63-F41D-ED088664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1613"/>
            <a:ext cx="36576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2085E-EA2F-1DF0-DB33-355A66826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51613"/>
            <a:ext cx="36576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C58AE8-FACE-19BB-1832-B1108AC1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051613"/>
            <a:ext cx="36576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CE3DC-42E7-C326-A22C-D8BCA8A956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7" t="5459" r="72351" b="57041"/>
          <a:stretch/>
        </p:blipFill>
        <p:spPr>
          <a:xfrm>
            <a:off x="731520" y="2185122"/>
            <a:ext cx="633038" cy="13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C99CB-741A-E294-1204-2CC220CA0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1613"/>
            <a:ext cx="3657600" cy="2438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1C87A-BF35-B3AF-D5D4-0EF384F4E049}"/>
              </a:ext>
            </a:extLst>
          </p:cNvPr>
          <p:cNvGrpSpPr/>
          <p:nvPr/>
        </p:nvGrpSpPr>
        <p:grpSpPr>
          <a:xfrm>
            <a:off x="4267200" y="2051613"/>
            <a:ext cx="3657600" cy="2438400"/>
            <a:chOff x="3657600" y="2051892"/>
            <a:chExt cx="3657600" cy="243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746713-61DA-FCD9-2CC3-938F14309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051892"/>
              <a:ext cx="3657600" cy="24384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1DF897-1B20-7D79-8096-1D166C2BC111}"/>
                </a:ext>
              </a:extLst>
            </p:cNvPr>
            <p:cNvCxnSpPr/>
            <p:nvPr/>
          </p:nvCxnSpPr>
          <p:spPr>
            <a:xfrm>
              <a:off x="5199962" y="2159306"/>
              <a:ext cx="0" cy="18949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831B35-86CF-22B1-AF96-AED8C3CC48C2}"/>
                </a:ext>
              </a:extLst>
            </p:cNvPr>
            <p:cNvCxnSpPr/>
            <p:nvPr/>
          </p:nvCxnSpPr>
          <p:spPr>
            <a:xfrm>
              <a:off x="6222694" y="2159306"/>
              <a:ext cx="0" cy="18949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D5988E9-4B46-85FD-020A-943355C0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051613"/>
            <a:ext cx="3657600" cy="243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Fixation 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A2F90-08E7-3A3C-CADB-59C8931A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4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10874289" cy="652792"/>
          </a:xfrm>
        </p:spPr>
        <p:txBody>
          <a:bodyPr/>
          <a:lstStyle/>
          <a:p>
            <a:r>
              <a:rPr lang="en-US" dirty="0"/>
              <a:t>Predicted Attentional Choice Bias Reversals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823363" y="1843349"/>
            <a:ext cx="3398279" cy="3171302"/>
            <a:chOff x="1364221" y="1804955"/>
            <a:chExt cx="3398279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21" y="2449830"/>
              <a:ext cx="3398279" cy="2526427"/>
              <a:chOff x="1326121" y="1925955"/>
              <a:chExt cx="3398279" cy="25264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410966" y="2841110"/>
                <a:ext cx="2199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(Choose Last Fix.)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285526" y="1804955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27D86-59B5-BC50-9C50-1967CD42DF6B}"/>
              </a:ext>
            </a:extLst>
          </p:cNvPr>
          <p:cNvGrpSpPr/>
          <p:nvPr/>
        </p:nvGrpSpPr>
        <p:grpSpPr>
          <a:xfrm>
            <a:off x="1291958" y="1843349"/>
            <a:ext cx="3393467" cy="3164952"/>
            <a:chOff x="6517244" y="1804955"/>
            <a:chExt cx="3393467" cy="31649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9E6A0A-95C4-1589-D0FC-054661A34242}"/>
                </a:ext>
              </a:extLst>
            </p:cNvPr>
            <p:cNvGrpSpPr/>
            <p:nvPr/>
          </p:nvGrpSpPr>
          <p:grpSpPr>
            <a:xfrm>
              <a:off x="6517244" y="2508251"/>
              <a:ext cx="3393467" cy="2461656"/>
              <a:chOff x="6479144" y="1984376"/>
              <a:chExt cx="3393467" cy="246165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9F0D43B-0D53-0551-EE56-DFC3D07B4A36}"/>
                  </a:ext>
                </a:extLst>
              </p:cNvPr>
              <p:cNvCxnSpPr>
                <a:cxnSpLocks/>
                <a:stCxn id="16" idx="0"/>
                <a:endCxn id="16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C32AEA-58AE-442A-B7D6-F1F296B55BA5}"/>
                  </a:ext>
                </a:extLst>
              </p:cNvPr>
              <p:cNvCxnSpPr>
                <a:cxnSpLocks/>
                <a:stCxn id="16" idx="1"/>
                <a:endCxn id="16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A66B10-4DF4-B514-6D45-EBDBB37B0010}"/>
                  </a:ext>
                </a:extLst>
              </p:cNvPr>
              <p:cNvSpPr txBox="1"/>
              <p:nvPr/>
            </p:nvSpPr>
            <p:spPr>
              <a:xfrm rot="16200000">
                <a:off x="5790013" y="2841110"/>
                <a:ext cx="1747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(Left Chosen)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740E0F-245A-553A-3B6E-41842DAAFB63}"/>
                  </a:ext>
                </a:extLst>
              </p:cNvPr>
              <p:cNvSpPr txBox="1"/>
              <p:nvPr/>
            </p:nvSpPr>
            <p:spPr>
              <a:xfrm>
                <a:off x="6923197" y="4076700"/>
                <a:ext cx="2893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</a:t>
                </a:r>
              </a:p>
            </p:txBody>
          </p:sp>
          <p:sp>
            <p:nvSpPr>
              <p:cNvPr id="15" name="Freeform: Shape 38">
                <a:extLst>
                  <a:ext uri="{FF2B5EF4-FFF2-40B4-BE49-F238E27FC236}">
                    <a16:creationId xmlns:a16="http://schemas.microsoft.com/office/drawing/2014/main" id="{864EDD05-0A0E-7B12-C104-B4DAFB0B042B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B71743-9270-4872-A97A-4DF3EA5356E6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F2B50-E8A5-03F2-F4F9-277FB5C4317D}"/>
                </a:ext>
              </a:extLst>
            </p:cNvPr>
            <p:cNvSpPr txBox="1"/>
            <p:nvPr/>
          </p:nvSpPr>
          <p:spPr>
            <a:xfrm>
              <a:off x="7469609" y="18049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  <p:sp>
        <p:nvSpPr>
          <p:cNvPr id="36" name="Freeform: Shape 21">
            <a:extLst>
              <a:ext uri="{FF2B5EF4-FFF2-40B4-BE49-F238E27FC236}">
                <a16:creationId xmlns:a16="http://schemas.microsoft.com/office/drawing/2014/main" id="{81BEAC71-7506-1E6E-F228-F8AB04C5B8A8}"/>
              </a:ext>
            </a:extLst>
          </p:cNvPr>
          <p:cNvSpPr/>
          <p:nvPr/>
        </p:nvSpPr>
        <p:spPr>
          <a:xfrm>
            <a:off x="7198058" y="2562519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DD1E0435-699B-C8A3-2D08-EE2BB97D7067}"/>
              </a:ext>
            </a:extLst>
          </p:cNvPr>
          <p:cNvSpPr/>
          <p:nvPr/>
        </p:nvSpPr>
        <p:spPr>
          <a:xfrm>
            <a:off x="1694802" y="3038769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10874289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823363" y="1843349"/>
            <a:ext cx="3398279" cy="3171302"/>
            <a:chOff x="1364221" y="1804955"/>
            <a:chExt cx="3398279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21" y="2449830"/>
              <a:ext cx="3398279" cy="2526427"/>
              <a:chOff x="1326121" y="1925955"/>
              <a:chExt cx="3398279" cy="25264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410966" y="2841110"/>
                <a:ext cx="2199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(Choose Last Fix.)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285526" y="1804955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27D86-59B5-BC50-9C50-1967CD42DF6B}"/>
              </a:ext>
            </a:extLst>
          </p:cNvPr>
          <p:cNvGrpSpPr/>
          <p:nvPr/>
        </p:nvGrpSpPr>
        <p:grpSpPr>
          <a:xfrm>
            <a:off x="1291958" y="1843349"/>
            <a:ext cx="3393467" cy="3164952"/>
            <a:chOff x="6517244" y="1804955"/>
            <a:chExt cx="3393467" cy="31649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9E6A0A-95C4-1589-D0FC-054661A34242}"/>
                </a:ext>
              </a:extLst>
            </p:cNvPr>
            <p:cNvGrpSpPr/>
            <p:nvPr/>
          </p:nvGrpSpPr>
          <p:grpSpPr>
            <a:xfrm>
              <a:off x="6517244" y="2508251"/>
              <a:ext cx="3393467" cy="2461656"/>
              <a:chOff x="6479144" y="1984376"/>
              <a:chExt cx="3393467" cy="246165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9F0D43B-0D53-0551-EE56-DFC3D07B4A36}"/>
                  </a:ext>
                </a:extLst>
              </p:cNvPr>
              <p:cNvCxnSpPr>
                <a:cxnSpLocks/>
                <a:stCxn id="16" idx="0"/>
                <a:endCxn id="16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C32AEA-58AE-442A-B7D6-F1F296B55BA5}"/>
                  </a:ext>
                </a:extLst>
              </p:cNvPr>
              <p:cNvCxnSpPr>
                <a:cxnSpLocks/>
                <a:stCxn id="16" idx="1"/>
                <a:endCxn id="16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A66B10-4DF4-B514-6D45-EBDBB37B0010}"/>
                  </a:ext>
                </a:extLst>
              </p:cNvPr>
              <p:cNvSpPr txBox="1"/>
              <p:nvPr/>
            </p:nvSpPr>
            <p:spPr>
              <a:xfrm rot="16200000">
                <a:off x="5790013" y="2841110"/>
                <a:ext cx="1747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(Left Chosen)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740E0F-245A-553A-3B6E-41842DAAFB63}"/>
                  </a:ext>
                </a:extLst>
              </p:cNvPr>
              <p:cNvSpPr txBox="1"/>
              <p:nvPr/>
            </p:nvSpPr>
            <p:spPr>
              <a:xfrm>
                <a:off x="6923197" y="4076700"/>
                <a:ext cx="2893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</a:t>
                </a:r>
              </a:p>
            </p:txBody>
          </p:sp>
          <p:sp>
            <p:nvSpPr>
              <p:cNvPr id="15" name="Freeform: Shape 38">
                <a:extLst>
                  <a:ext uri="{FF2B5EF4-FFF2-40B4-BE49-F238E27FC236}">
                    <a16:creationId xmlns:a16="http://schemas.microsoft.com/office/drawing/2014/main" id="{864EDD05-0A0E-7B12-C104-B4DAFB0B042B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B71743-9270-4872-A97A-4DF3EA5356E6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F2B50-E8A5-03F2-F4F9-277FB5C4317D}"/>
                </a:ext>
              </a:extLst>
            </p:cNvPr>
            <p:cNvSpPr txBox="1"/>
            <p:nvPr/>
          </p:nvSpPr>
          <p:spPr>
            <a:xfrm>
              <a:off x="7469609" y="18049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  <p:sp>
        <p:nvSpPr>
          <p:cNvPr id="36" name="Freeform: Shape 21">
            <a:extLst>
              <a:ext uri="{FF2B5EF4-FFF2-40B4-BE49-F238E27FC236}">
                <a16:creationId xmlns:a16="http://schemas.microsoft.com/office/drawing/2014/main" id="{81BEAC71-7506-1E6E-F228-F8AB04C5B8A8}"/>
              </a:ext>
            </a:extLst>
          </p:cNvPr>
          <p:cNvSpPr/>
          <p:nvPr/>
        </p:nvSpPr>
        <p:spPr>
          <a:xfrm>
            <a:off x="7198058" y="2562519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DD1E0435-699B-C8A3-2D08-EE2BB97D7067}"/>
              </a:ext>
            </a:extLst>
          </p:cNvPr>
          <p:cNvSpPr/>
          <p:nvPr/>
        </p:nvSpPr>
        <p:spPr>
          <a:xfrm>
            <a:off x="1694802" y="3038769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E6D6B-124C-508C-5833-300C8AEDA7D4}"/>
              </a:ext>
            </a:extLst>
          </p:cNvPr>
          <p:cNvSpPr/>
          <p:nvPr/>
        </p:nvSpPr>
        <p:spPr>
          <a:xfrm>
            <a:off x="6257581" y="1410159"/>
            <a:ext cx="5100809" cy="4505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FAAB3F-9013-67D6-B0E9-EBD79434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3" y="2423211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10874289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823363" y="1843349"/>
            <a:ext cx="3398279" cy="3171302"/>
            <a:chOff x="1364221" y="1804955"/>
            <a:chExt cx="3398279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21" y="2449830"/>
              <a:ext cx="3398279" cy="2526427"/>
              <a:chOff x="1326121" y="1925955"/>
              <a:chExt cx="3398279" cy="25264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410966" y="2841110"/>
                <a:ext cx="2199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(Choose Last Fix.)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285526" y="1804955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27D86-59B5-BC50-9C50-1967CD42DF6B}"/>
              </a:ext>
            </a:extLst>
          </p:cNvPr>
          <p:cNvGrpSpPr/>
          <p:nvPr/>
        </p:nvGrpSpPr>
        <p:grpSpPr>
          <a:xfrm>
            <a:off x="1291958" y="1843349"/>
            <a:ext cx="3393467" cy="3164952"/>
            <a:chOff x="6517244" y="1804955"/>
            <a:chExt cx="3393467" cy="31649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9E6A0A-95C4-1589-D0FC-054661A34242}"/>
                </a:ext>
              </a:extLst>
            </p:cNvPr>
            <p:cNvGrpSpPr/>
            <p:nvPr/>
          </p:nvGrpSpPr>
          <p:grpSpPr>
            <a:xfrm>
              <a:off x="6517244" y="2508251"/>
              <a:ext cx="3393467" cy="2461656"/>
              <a:chOff x="6479144" y="1984376"/>
              <a:chExt cx="3393467" cy="246165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9F0D43B-0D53-0551-EE56-DFC3D07B4A36}"/>
                  </a:ext>
                </a:extLst>
              </p:cNvPr>
              <p:cNvCxnSpPr>
                <a:cxnSpLocks/>
                <a:stCxn id="16" idx="0"/>
                <a:endCxn id="16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C32AEA-58AE-442A-B7D6-F1F296B55BA5}"/>
                  </a:ext>
                </a:extLst>
              </p:cNvPr>
              <p:cNvCxnSpPr>
                <a:cxnSpLocks/>
                <a:stCxn id="16" idx="1"/>
                <a:endCxn id="16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A66B10-4DF4-B514-6D45-EBDBB37B0010}"/>
                  </a:ext>
                </a:extLst>
              </p:cNvPr>
              <p:cNvSpPr txBox="1"/>
              <p:nvPr/>
            </p:nvSpPr>
            <p:spPr>
              <a:xfrm rot="16200000">
                <a:off x="5790013" y="2841110"/>
                <a:ext cx="1747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Pr</a:t>
                </a:r>
                <a:r>
                  <a:rPr lang="en-US" dirty="0"/>
                  <a:t>(Left Chosen)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740E0F-245A-553A-3B6E-41842DAAFB63}"/>
                  </a:ext>
                </a:extLst>
              </p:cNvPr>
              <p:cNvSpPr txBox="1"/>
              <p:nvPr/>
            </p:nvSpPr>
            <p:spPr>
              <a:xfrm>
                <a:off x="6923197" y="4076700"/>
                <a:ext cx="2893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</a:t>
                </a:r>
              </a:p>
            </p:txBody>
          </p:sp>
          <p:sp>
            <p:nvSpPr>
              <p:cNvPr id="15" name="Freeform: Shape 38">
                <a:extLst>
                  <a:ext uri="{FF2B5EF4-FFF2-40B4-BE49-F238E27FC236}">
                    <a16:creationId xmlns:a16="http://schemas.microsoft.com/office/drawing/2014/main" id="{864EDD05-0A0E-7B12-C104-B4DAFB0B042B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B71743-9270-4872-A97A-4DF3EA5356E6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F2B50-E8A5-03F2-F4F9-277FB5C4317D}"/>
                </a:ext>
              </a:extLst>
            </p:cNvPr>
            <p:cNvSpPr txBox="1"/>
            <p:nvPr/>
          </p:nvSpPr>
          <p:spPr>
            <a:xfrm>
              <a:off x="7469609" y="18049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  <p:sp>
        <p:nvSpPr>
          <p:cNvPr id="36" name="Freeform: Shape 21">
            <a:extLst>
              <a:ext uri="{FF2B5EF4-FFF2-40B4-BE49-F238E27FC236}">
                <a16:creationId xmlns:a16="http://schemas.microsoft.com/office/drawing/2014/main" id="{81BEAC71-7506-1E6E-F228-F8AB04C5B8A8}"/>
              </a:ext>
            </a:extLst>
          </p:cNvPr>
          <p:cNvSpPr/>
          <p:nvPr/>
        </p:nvSpPr>
        <p:spPr>
          <a:xfrm>
            <a:off x="7198058" y="2562519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DD1E0435-699B-C8A3-2D08-EE2BB97D7067}"/>
              </a:ext>
            </a:extLst>
          </p:cNvPr>
          <p:cNvSpPr/>
          <p:nvPr/>
        </p:nvSpPr>
        <p:spPr>
          <a:xfrm>
            <a:off x="1694802" y="3038769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FAAB3F-9013-67D6-B0E9-EBD79434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3" y="2423211"/>
            <a:ext cx="4572000" cy="304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1FBB07-F151-B970-FF78-B780A5D2D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42" y="2423211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2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A6C4-637C-4CA8-1928-2802BD95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456"/>
            <a:ext cx="10515600" cy="1843087"/>
          </a:xfrm>
        </p:spPr>
        <p:txBody>
          <a:bodyPr anchor="ctr"/>
          <a:lstStyle/>
          <a:p>
            <a:r>
              <a:rPr lang="en-US" dirty="0"/>
              <a:t>Can we extend the aDDM to explain parallel attentional choice biases in the gain and loss conditions?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FE63-BE11-A8C6-E2C5-F2AF8A685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A945E-1F5A-1BAF-06AA-55244F8C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4C23BD-8488-03F4-A1EF-DECC4B52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76C59-DFC8-332B-4B0D-26A35677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89465F2-B50F-A7F8-5437-8B17F23BB0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145" y="195965"/>
                <a:ext cx="6995710" cy="54241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89465F2-B50F-A7F8-5437-8B17F23BB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145" y="195965"/>
                <a:ext cx="6995710" cy="5424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C096E7-AC44-993E-F251-17CFDA989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260941"/>
                <a:ext cx="6096000" cy="512988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Assumption 1 (Attention):</a:t>
                </a: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	The effect of attention on the choice 	process is bounded and value-	dependent.</a:t>
                </a: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fixated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right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fixated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right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C096E7-AC44-993E-F251-17CFDA98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0941"/>
                <a:ext cx="6096000" cy="5129884"/>
              </a:xfrm>
              <a:prstGeom prst="rect">
                <a:avLst/>
              </a:prstGeom>
              <a:blipFill>
                <a:blip r:embed="rId3"/>
                <a:stretch>
                  <a:fillRect l="-20166" t="-18025" b="-6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63A6D8F-EAD1-F345-9491-9057E5897D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254942"/>
                <a:ext cx="6096000" cy="512988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Assumption 2 (Value Function):</a:t>
                </a: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	Value signal inputs to the model are 	not transformed.</a:t>
                </a: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63A6D8F-EAD1-F345-9491-9057E5897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54942"/>
                <a:ext cx="6096000" cy="5129884"/>
              </a:xfrm>
              <a:prstGeom prst="rect">
                <a:avLst/>
              </a:prstGeom>
              <a:blipFill>
                <a:blip r:embed="rId4"/>
                <a:stretch>
                  <a:fillRect l="-624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2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11ADF-FDA7-B874-D1EC-CC847BC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7CB875-0A5F-1633-30BC-A599A9D7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83</a:t>
            </a:fld>
            <a:endParaRPr lang="en-US"/>
          </a:p>
        </p:txBody>
      </p:sp>
      <p:pic>
        <p:nvPicPr>
          <p:cNvPr id="7" name="Picture 6" descr="A table of mathematical equations&#10;&#10;Description automatically generated">
            <a:extLst>
              <a:ext uri="{FF2B5EF4-FFF2-40B4-BE49-F238E27FC236}">
                <a16:creationId xmlns:a16="http://schemas.microsoft.com/office/drawing/2014/main" id="{A13C0FA7-CAB3-FC9F-6B87-B8017583C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96"/>
          <a:stretch/>
        </p:blipFill>
        <p:spPr>
          <a:xfrm>
            <a:off x="2049464" y="872976"/>
            <a:ext cx="9239488" cy="80569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FCC388A-F5EC-39CA-643F-9502728C3C70}"/>
              </a:ext>
            </a:extLst>
          </p:cNvPr>
          <p:cNvGrpSpPr/>
          <p:nvPr/>
        </p:nvGrpSpPr>
        <p:grpSpPr>
          <a:xfrm>
            <a:off x="0" y="1678671"/>
            <a:ext cx="11288952" cy="354842"/>
            <a:chOff x="0" y="1678671"/>
            <a:chExt cx="11288952" cy="354842"/>
          </a:xfrm>
        </p:grpSpPr>
        <p:pic>
          <p:nvPicPr>
            <p:cNvPr id="8" name="Picture 7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7D8CFADE-4828-64BA-183C-1BE97F001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5" b="74354"/>
            <a:stretch/>
          </p:blipFill>
          <p:spPr>
            <a:xfrm>
              <a:off x="2049464" y="1678674"/>
              <a:ext cx="9239488" cy="3548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8FA7BC-E616-023B-67F7-64AEFE0C345A}"/>
                </a:ext>
              </a:extLst>
            </p:cNvPr>
            <p:cNvSpPr txBox="1"/>
            <p:nvPr/>
          </p:nvSpPr>
          <p:spPr>
            <a:xfrm>
              <a:off x="0" y="1678671"/>
              <a:ext cx="2049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Unbounded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216CF6-0B30-5454-6D8D-7CBE644B6B76}"/>
              </a:ext>
            </a:extLst>
          </p:cNvPr>
          <p:cNvGrpSpPr/>
          <p:nvPr/>
        </p:nvGrpSpPr>
        <p:grpSpPr>
          <a:xfrm>
            <a:off x="0" y="2033516"/>
            <a:ext cx="11288952" cy="532260"/>
            <a:chOff x="0" y="2033516"/>
            <a:chExt cx="11288952" cy="532260"/>
          </a:xfrm>
        </p:grpSpPr>
        <p:pic>
          <p:nvPicPr>
            <p:cNvPr id="9" name="Picture 8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E1B61598-4AD3-71F5-A941-55978C100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46" b="62592"/>
            <a:stretch/>
          </p:blipFill>
          <p:spPr>
            <a:xfrm>
              <a:off x="2049464" y="2033516"/>
              <a:ext cx="9239488" cy="5322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9032B3-B85A-2D0A-11C6-4E4202FAF06F}"/>
                </a:ext>
              </a:extLst>
            </p:cNvPr>
            <p:cNvSpPr txBox="1"/>
            <p:nvPr/>
          </p:nvSpPr>
          <p:spPr>
            <a:xfrm>
              <a:off x="0" y="2130369"/>
              <a:ext cx="2049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Additive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67785B-E803-C1E7-8600-DC0CA6E1E83F}"/>
              </a:ext>
            </a:extLst>
          </p:cNvPr>
          <p:cNvGrpSpPr/>
          <p:nvPr/>
        </p:nvGrpSpPr>
        <p:grpSpPr>
          <a:xfrm>
            <a:off x="0" y="2565778"/>
            <a:ext cx="11288952" cy="600501"/>
            <a:chOff x="0" y="2565778"/>
            <a:chExt cx="11288952" cy="600501"/>
          </a:xfrm>
        </p:grpSpPr>
        <p:pic>
          <p:nvPicPr>
            <p:cNvPr id="10" name="Picture 9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BE5D7244-F296-5F12-A8E3-CBA6726FF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08" b="49322"/>
            <a:stretch/>
          </p:blipFill>
          <p:spPr>
            <a:xfrm>
              <a:off x="2049464" y="2565778"/>
              <a:ext cx="9239488" cy="60050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D4AB0E-F3B1-6D8C-AD16-54E704AC80DC}"/>
                </a:ext>
              </a:extLst>
            </p:cNvPr>
            <p:cNvSpPr txBox="1"/>
            <p:nvPr/>
          </p:nvSpPr>
          <p:spPr>
            <a:xfrm>
              <a:off x="0" y="2696751"/>
              <a:ext cx="2049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Divisive Normalized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1B82D5-B281-A876-EC9B-F0D4AFFCC18E}"/>
              </a:ext>
            </a:extLst>
          </p:cNvPr>
          <p:cNvGrpSpPr/>
          <p:nvPr/>
        </p:nvGrpSpPr>
        <p:grpSpPr>
          <a:xfrm>
            <a:off x="0" y="3166281"/>
            <a:ext cx="11288952" cy="368490"/>
            <a:chOff x="0" y="3166281"/>
            <a:chExt cx="11288952" cy="368490"/>
          </a:xfrm>
        </p:grpSpPr>
        <p:pic>
          <p:nvPicPr>
            <p:cNvPr id="11" name="Picture 10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E9F9E9F6-50D7-D063-5F10-63F91C5E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8" b="41179"/>
            <a:stretch/>
          </p:blipFill>
          <p:spPr>
            <a:xfrm>
              <a:off x="2049464" y="3166281"/>
              <a:ext cx="9239488" cy="3684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49A489-085A-F477-1525-5C519E63D00E}"/>
                </a:ext>
              </a:extLst>
            </p:cNvPr>
            <p:cNvSpPr txBox="1"/>
            <p:nvPr/>
          </p:nvSpPr>
          <p:spPr>
            <a:xfrm>
              <a:off x="0" y="3181249"/>
              <a:ext cx="2049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Goal-Dependent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91A211-60DE-9444-B213-1AF7179A06EB}"/>
              </a:ext>
            </a:extLst>
          </p:cNvPr>
          <p:cNvGrpSpPr/>
          <p:nvPr/>
        </p:nvGrpSpPr>
        <p:grpSpPr>
          <a:xfrm>
            <a:off x="0" y="3534772"/>
            <a:ext cx="11288952" cy="600499"/>
            <a:chOff x="0" y="3534772"/>
            <a:chExt cx="11288952" cy="600499"/>
          </a:xfrm>
        </p:grpSpPr>
        <p:pic>
          <p:nvPicPr>
            <p:cNvPr id="12" name="Picture 11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349B837C-ABFA-C112-493A-39272F24F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21" b="27909"/>
            <a:stretch/>
          </p:blipFill>
          <p:spPr>
            <a:xfrm>
              <a:off x="2049464" y="3534772"/>
              <a:ext cx="9239488" cy="60049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CD43F1-0C67-6F4D-DF6C-557448E7DDF6}"/>
                </a:ext>
              </a:extLst>
            </p:cNvPr>
            <p:cNvSpPr txBox="1"/>
            <p:nvPr/>
          </p:nvSpPr>
          <p:spPr>
            <a:xfrm>
              <a:off x="0" y="3658260"/>
              <a:ext cx="2049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Range Normalized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2218BE-77E7-16AC-0445-7921C1537CEC}"/>
              </a:ext>
            </a:extLst>
          </p:cNvPr>
          <p:cNvGrpSpPr/>
          <p:nvPr/>
        </p:nvGrpSpPr>
        <p:grpSpPr>
          <a:xfrm>
            <a:off x="0" y="4135272"/>
            <a:ext cx="11288952" cy="600499"/>
            <a:chOff x="0" y="4135272"/>
            <a:chExt cx="11288952" cy="600499"/>
          </a:xfrm>
        </p:grpSpPr>
        <p:pic>
          <p:nvPicPr>
            <p:cNvPr id="13" name="Picture 12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EC469C04-4647-FD6B-A4E3-45206D182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90" b="14640"/>
            <a:stretch/>
          </p:blipFill>
          <p:spPr>
            <a:xfrm>
              <a:off x="2049464" y="4135272"/>
              <a:ext cx="9239488" cy="60049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B4A7CA-2645-0463-8E1F-3655F6303B47}"/>
                </a:ext>
              </a:extLst>
            </p:cNvPr>
            <p:cNvSpPr txBox="1"/>
            <p:nvPr/>
          </p:nvSpPr>
          <p:spPr>
            <a:xfrm>
              <a:off x="0" y="4150896"/>
              <a:ext cx="20494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Range Norm. + Additive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65529AD-9883-F11F-09F0-96B1E047E25D}"/>
              </a:ext>
            </a:extLst>
          </p:cNvPr>
          <p:cNvGrpSpPr/>
          <p:nvPr/>
        </p:nvGrpSpPr>
        <p:grpSpPr>
          <a:xfrm>
            <a:off x="0" y="4735772"/>
            <a:ext cx="11288952" cy="662491"/>
            <a:chOff x="0" y="4735772"/>
            <a:chExt cx="11288952" cy="662491"/>
          </a:xfrm>
        </p:grpSpPr>
        <p:pic>
          <p:nvPicPr>
            <p:cNvPr id="14" name="Picture 13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1BF7064C-62F0-A613-1FB6-D69DBEAD2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360"/>
            <a:stretch/>
          </p:blipFill>
          <p:spPr>
            <a:xfrm>
              <a:off x="2049464" y="4735772"/>
              <a:ext cx="9239488" cy="6624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250EEA-D143-CFC3-21D4-D3DDE6CA8CDD}"/>
                </a:ext>
              </a:extLst>
            </p:cNvPr>
            <p:cNvSpPr txBox="1"/>
            <p:nvPr/>
          </p:nvSpPr>
          <p:spPr>
            <a:xfrm>
              <a:off x="0" y="4754026"/>
              <a:ext cx="20494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Dynamic Range Norm. + Additive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13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7CB875-0A5F-1633-30BC-A599A9D7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84</a:t>
            </a:fld>
            <a:endParaRPr lang="en-US"/>
          </a:p>
        </p:txBody>
      </p:sp>
      <p:pic>
        <p:nvPicPr>
          <p:cNvPr id="7" name="Picture 6" descr="A table of mathematical equations&#10;&#10;Description automatically generated">
            <a:extLst>
              <a:ext uri="{FF2B5EF4-FFF2-40B4-BE49-F238E27FC236}">
                <a16:creationId xmlns:a16="http://schemas.microsoft.com/office/drawing/2014/main" id="{A13C0FA7-CAB3-FC9F-6B87-B8017583C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96"/>
          <a:stretch/>
        </p:blipFill>
        <p:spPr>
          <a:xfrm>
            <a:off x="2049464" y="872976"/>
            <a:ext cx="9239488" cy="80569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FCC388A-F5EC-39CA-643F-9502728C3C70}"/>
              </a:ext>
            </a:extLst>
          </p:cNvPr>
          <p:cNvGrpSpPr/>
          <p:nvPr/>
        </p:nvGrpSpPr>
        <p:grpSpPr>
          <a:xfrm>
            <a:off x="0" y="1678671"/>
            <a:ext cx="11288952" cy="354842"/>
            <a:chOff x="0" y="1678671"/>
            <a:chExt cx="11288952" cy="354842"/>
          </a:xfrm>
        </p:grpSpPr>
        <p:pic>
          <p:nvPicPr>
            <p:cNvPr id="8" name="Picture 7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7D8CFADE-4828-64BA-183C-1BE97F001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5" b="74354"/>
            <a:stretch/>
          </p:blipFill>
          <p:spPr>
            <a:xfrm>
              <a:off x="2049464" y="1678674"/>
              <a:ext cx="9239488" cy="3548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8FA7BC-E616-023B-67F7-64AEFE0C345A}"/>
                </a:ext>
              </a:extLst>
            </p:cNvPr>
            <p:cNvSpPr txBox="1"/>
            <p:nvPr/>
          </p:nvSpPr>
          <p:spPr>
            <a:xfrm>
              <a:off x="0" y="1678671"/>
              <a:ext cx="2049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Unbounded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216CF6-0B30-5454-6D8D-7CBE644B6B76}"/>
              </a:ext>
            </a:extLst>
          </p:cNvPr>
          <p:cNvGrpSpPr/>
          <p:nvPr/>
        </p:nvGrpSpPr>
        <p:grpSpPr>
          <a:xfrm>
            <a:off x="0" y="2033516"/>
            <a:ext cx="11288952" cy="549140"/>
            <a:chOff x="0" y="2033516"/>
            <a:chExt cx="11288952" cy="549140"/>
          </a:xfrm>
        </p:grpSpPr>
        <p:pic>
          <p:nvPicPr>
            <p:cNvPr id="9" name="Picture 8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E1B61598-4AD3-71F5-A941-55978C100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46" b="62219"/>
            <a:stretch/>
          </p:blipFill>
          <p:spPr>
            <a:xfrm>
              <a:off x="2049464" y="2033516"/>
              <a:ext cx="9239488" cy="54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9032B3-B85A-2D0A-11C6-4E4202FAF06F}"/>
                </a:ext>
              </a:extLst>
            </p:cNvPr>
            <p:cNvSpPr txBox="1"/>
            <p:nvPr/>
          </p:nvSpPr>
          <p:spPr>
            <a:xfrm>
              <a:off x="0" y="2130369"/>
              <a:ext cx="2049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Additive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1B82D5-B281-A876-EC9B-F0D4AFFCC18E}"/>
              </a:ext>
            </a:extLst>
          </p:cNvPr>
          <p:cNvGrpSpPr/>
          <p:nvPr/>
        </p:nvGrpSpPr>
        <p:grpSpPr>
          <a:xfrm>
            <a:off x="0" y="3166281"/>
            <a:ext cx="11288952" cy="368490"/>
            <a:chOff x="0" y="3166281"/>
            <a:chExt cx="11288952" cy="368490"/>
          </a:xfrm>
        </p:grpSpPr>
        <p:pic>
          <p:nvPicPr>
            <p:cNvPr id="11" name="Picture 10" descr="A table of mathematical equations&#10;&#10;Description automatically generated">
              <a:extLst>
                <a:ext uri="{FF2B5EF4-FFF2-40B4-BE49-F238E27FC236}">
                  <a16:creationId xmlns:a16="http://schemas.microsoft.com/office/drawing/2014/main" id="{E9F9E9F6-50D7-D063-5F10-63F91C5E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8" b="41179"/>
            <a:stretch/>
          </p:blipFill>
          <p:spPr>
            <a:xfrm>
              <a:off x="2049464" y="3166281"/>
              <a:ext cx="9239488" cy="3684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49A489-085A-F477-1525-5C519E63D00E}"/>
                </a:ext>
              </a:extLst>
            </p:cNvPr>
            <p:cNvSpPr txBox="1"/>
            <p:nvPr/>
          </p:nvSpPr>
          <p:spPr>
            <a:xfrm>
              <a:off x="0" y="3181249"/>
              <a:ext cx="2049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Goal-Dependent</a:t>
              </a:r>
            </a:p>
          </p:txBody>
        </p: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D11091E-0433-008E-1069-6160F0F90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422718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4" y="583893"/>
            <a:ext cx="9816872" cy="5266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F2A6C-3DEC-90A3-4EAC-CF62FF905895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B65B2-3159-5ADC-18D2-7D181D641748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42743-08AE-BA51-ADEE-A20F7F9B4D84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55147-7D1B-828A-4BCB-2AB61E29923A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41126-4156-9FBA-59F8-BC3508EC0414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8D592-212B-EB4E-F555-FBFB6110F906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B7FE7-03F3-137B-A030-A350F18D3ADF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BCBF5B07-4C07-6C4E-64ED-F2800840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382468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C04DDD-598D-7968-F8B9-85CF79137E8B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3582A-9417-538E-D31A-683F05C146F1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8CD61-F270-7974-440C-43BD6C1952C8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7742F-A3C2-1ABD-EE73-815F5CB80225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D21D9-2473-4458-4403-F35581057E99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1E85C-220F-3A15-8F90-F9BD2D90CD58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1D6C2-3E27-7083-9B4D-016A42F364E2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7" y="583893"/>
            <a:ext cx="9816872" cy="52660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4A8CC-3756-277E-BE53-22436A9AE953}"/>
              </a:ext>
            </a:extLst>
          </p:cNvPr>
          <p:cNvSpPr/>
          <p:nvPr/>
        </p:nvSpPr>
        <p:spPr>
          <a:xfrm>
            <a:off x="44068" y="1828801"/>
            <a:ext cx="11907822" cy="40211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8E2CC-788D-C47A-5D95-FBB50B025B53}"/>
              </a:ext>
            </a:extLst>
          </p:cNvPr>
          <p:cNvSpPr/>
          <p:nvPr/>
        </p:nvSpPr>
        <p:spPr>
          <a:xfrm>
            <a:off x="2135016" y="1221037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AC8A47-B61D-A252-1476-C26A8BDC56DC}"/>
              </a:ext>
            </a:extLst>
          </p:cNvPr>
          <p:cNvSpPr/>
          <p:nvPr/>
        </p:nvSpPr>
        <p:spPr>
          <a:xfrm>
            <a:off x="7810456" y="583892"/>
            <a:ext cx="1531850" cy="12449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1B4038-2518-B772-E549-3251D9DE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28" y="1920603"/>
            <a:ext cx="3017520" cy="2011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AB8DEE-0DE4-BEDA-1720-A3096A6C3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48" y="1920603"/>
            <a:ext cx="3017520" cy="2011680"/>
          </a:xfrm>
          <a:prstGeom prst="rect">
            <a:avLst/>
          </a:prstGeom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721E4C63-D66D-3398-0EAF-DDAD181A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28262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C04DDD-598D-7968-F8B9-85CF79137E8B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3582A-9417-538E-D31A-683F05C146F1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8CD61-F270-7974-440C-43BD6C1952C8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7742F-A3C2-1ABD-EE73-815F5CB80225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D21D9-2473-4458-4403-F35581057E99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1E85C-220F-3A15-8F90-F9BD2D90CD58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1D6C2-3E27-7083-9B4D-016A42F364E2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7" y="583893"/>
            <a:ext cx="9816872" cy="52660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4A8CC-3756-277E-BE53-22436A9AE953}"/>
              </a:ext>
            </a:extLst>
          </p:cNvPr>
          <p:cNvSpPr/>
          <p:nvPr/>
        </p:nvSpPr>
        <p:spPr>
          <a:xfrm>
            <a:off x="44068" y="2401677"/>
            <a:ext cx="11907822" cy="34482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8E2CC-788D-C47A-5D95-FBB50B025B53}"/>
              </a:ext>
            </a:extLst>
          </p:cNvPr>
          <p:cNvSpPr/>
          <p:nvPr/>
        </p:nvSpPr>
        <p:spPr>
          <a:xfrm>
            <a:off x="2135016" y="1793915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E869C7-2231-64CE-92BF-B56CDFDDA5C3}"/>
              </a:ext>
            </a:extLst>
          </p:cNvPr>
          <p:cNvSpPr/>
          <p:nvPr/>
        </p:nvSpPr>
        <p:spPr>
          <a:xfrm>
            <a:off x="44067" y="1211854"/>
            <a:ext cx="11907822" cy="59491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E1BE7-C6CB-92B4-2E80-497279FEEB35}"/>
              </a:ext>
            </a:extLst>
          </p:cNvPr>
          <p:cNvSpPr/>
          <p:nvPr/>
        </p:nvSpPr>
        <p:spPr>
          <a:xfrm>
            <a:off x="7810456" y="1736724"/>
            <a:ext cx="1531850" cy="731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D35E61F8-8D8D-5F9E-69B2-3B43FE3B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258338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C04DDD-598D-7968-F8B9-85CF79137E8B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3582A-9417-538E-D31A-683F05C146F1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8CD61-F270-7974-440C-43BD6C1952C8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7742F-A3C2-1ABD-EE73-815F5CB80225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D21D9-2473-4458-4403-F35581057E99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1E85C-220F-3A15-8F90-F9BD2D90CD58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1D6C2-3E27-7083-9B4D-016A42F364E2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7" y="583893"/>
            <a:ext cx="9816872" cy="52660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4A8CC-3756-277E-BE53-22436A9AE953}"/>
              </a:ext>
            </a:extLst>
          </p:cNvPr>
          <p:cNvSpPr/>
          <p:nvPr/>
        </p:nvSpPr>
        <p:spPr>
          <a:xfrm>
            <a:off x="44068" y="2401677"/>
            <a:ext cx="11907822" cy="34482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8E2CC-788D-C47A-5D95-FBB50B025B53}"/>
              </a:ext>
            </a:extLst>
          </p:cNvPr>
          <p:cNvSpPr/>
          <p:nvPr/>
        </p:nvSpPr>
        <p:spPr>
          <a:xfrm>
            <a:off x="2135016" y="1793915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E869C7-2231-64CE-92BF-B56CDFDDA5C3}"/>
              </a:ext>
            </a:extLst>
          </p:cNvPr>
          <p:cNvSpPr/>
          <p:nvPr/>
        </p:nvSpPr>
        <p:spPr>
          <a:xfrm>
            <a:off x="44067" y="1211854"/>
            <a:ext cx="11907822" cy="59491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E1BE7-C6CB-92B4-2E80-497279FEEB35}"/>
              </a:ext>
            </a:extLst>
          </p:cNvPr>
          <p:cNvSpPr/>
          <p:nvPr/>
        </p:nvSpPr>
        <p:spPr>
          <a:xfrm>
            <a:off x="7810456" y="1736724"/>
            <a:ext cx="1531850" cy="731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0F2A60-7659-86F2-DBD0-90D20B66B620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: Rounded Corners 8">
                <a:extLst>
                  <a:ext uri="{FF2B5EF4-FFF2-40B4-BE49-F238E27FC236}">
                    <a16:creationId xmlns:a16="http://schemas.microsoft.com/office/drawing/2014/main" id="{BE4CB883-3AAE-498C-D3C4-C2198A94F969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Intuition Police:</a:t>
                </a:r>
              </a:p>
              <a:p>
                <a:pPr algn="ctr"/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What the heck does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 intuitively mean?</a:t>
                </a:r>
              </a:p>
            </p:txBody>
          </p:sp>
        </mc:Choice>
        <mc:Fallback>
          <p:sp>
            <p:nvSpPr>
              <p:cNvPr id="20" name="Rectangle: Rounded Corners 8">
                <a:extLst>
                  <a:ext uri="{FF2B5EF4-FFF2-40B4-BE49-F238E27FC236}">
                    <a16:creationId xmlns:a16="http://schemas.microsoft.com/office/drawing/2014/main" id="{BE4CB883-3AAE-498C-D3C4-C2198A94F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>
            <a:extLst>
              <a:ext uri="{FF2B5EF4-FFF2-40B4-BE49-F238E27FC236}">
                <a16:creationId xmlns:a16="http://schemas.microsoft.com/office/drawing/2014/main" id="{223EBF05-CA8F-EFAD-BDAF-D4599B110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16" y="1704628"/>
            <a:ext cx="941070" cy="9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10A2D4A-C80F-08F5-98ED-333407DB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322249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7F43D-5056-0A24-9B90-118CC33D311F}"/>
              </a:ext>
            </a:extLst>
          </p:cNvPr>
          <p:cNvGrpSpPr/>
          <p:nvPr/>
        </p:nvGrpSpPr>
        <p:grpSpPr>
          <a:xfrm>
            <a:off x="2207198" y="1650660"/>
            <a:ext cx="1432451" cy="648426"/>
            <a:chOff x="3091912" y="1747222"/>
            <a:chExt cx="1432451" cy="648426"/>
          </a:xfrm>
        </p:grpSpPr>
        <p:pic>
          <p:nvPicPr>
            <p:cNvPr id="25" name="Picture 2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D14921D0-F39F-1D88-68A1-55236F663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45546" b="76015"/>
            <a:stretch/>
          </p:blipFill>
          <p:spPr>
            <a:xfrm>
              <a:off x="3091912" y="1821051"/>
              <a:ext cx="1263112" cy="57459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4D69B-5E37-6BCB-E98A-A7032EFDF4AC}"/>
                </a:ext>
              </a:extLst>
            </p:cNvPr>
            <p:cNvSpPr/>
            <p:nvPr/>
          </p:nvSpPr>
          <p:spPr>
            <a:xfrm>
              <a:off x="4185684" y="1747222"/>
              <a:ext cx="338679" cy="121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5B3DE6-E5D2-4C87-6F9C-E503A63C0D6B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60685A-F86B-7601-7F32-9691B7B700FB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BFCA09-77AC-D0AF-80A8-3246CF52FE28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32" name="Picture 3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FD71962-489F-BDD7-8492-7A895D0B3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6DF6D0B-40F8-6CE0-B80F-8BB2B6FC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32201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2118159" y="1042869"/>
            <a:ext cx="1586762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8950568" y="1066477"/>
            <a:ext cx="1222875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CCCC80-2311-298D-A695-4C57DDD8FD9C}"/>
              </a:ext>
            </a:extLst>
          </p:cNvPr>
          <p:cNvSpPr/>
          <p:nvPr/>
        </p:nvSpPr>
        <p:spPr>
          <a:xfrm>
            <a:off x="7002842" y="336346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DADAF-D2F1-4C6B-2D99-C0A5E57E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1739" y="1042869"/>
            <a:ext cx="6468522" cy="5371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F1E1-D6A2-810F-8217-84B03E2D6673}"/>
              </a:ext>
            </a:extLst>
          </p:cNvPr>
          <p:cNvSpPr/>
          <p:nvPr/>
        </p:nvSpPr>
        <p:spPr>
          <a:xfrm>
            <a:off x="535280" y="335040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5" grpId="0" animBg="1"/>
      <p:bldP spid="5" grpId="1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pic>
        <p:nvPicPr>
          <p:cNvPr id="27" name="Picture 2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6F313955-EF42-8169-0FFE-7659CFFA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2252918" y="1740292"/>
            <a:ext cx="1170488" cy="57459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E00C61A-9B64-BED8-C58B-87CCCFA277A5}"/>
              </a:ext>
            </a:extLst>
          </p:cNvPr>
          <p:cNvSpPr/>
          <p:nvPr/>
        </p:nvSpPr>
        <p:spPr>
          <a:xfrm>
            <a:off x="5478372" y="1344100"/>
            <a:ext cx="889000" cy="1553839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FF000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0179B1-70E6-1E70-A85D-C06CC0B4F022}"/>
              </a:ext>
            </a:extLst>
          </p:cNvPr>
          <p:cNvSpPr/>
          <p:nvPr/>
        </p:nvSpPr>
        <p:spPr>
          <a:xfrm>
            <a:off x="4875686" y="5051369"/>
            <a:ext cx="2080966" cy="434006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7FA3D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A4955-EB5C-F463-D696-73F4245A9862}"/>
              </a:ext>
            </a:extLst>
          </p:cNvPr>
          <p:cNvCxnSpPr/>
          <p:nvPr/>
        </p:nvCxnSpPr>
        <p:spPr>
          <a:xfrm>
            <a:off x="4680812" y="2900842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062B16-6566-3DDD-C674-6D1EDA51BC44}"/>
              </a:ext>
            </a:extLst>
          </p:cNvPr>
          <p:cNvCxnSpPr/>
          <p:nvPr/>
        </p:nvCxnSpPr>
        <p:spPr>
          <a:xfrm>
            <a:off x="4680812" y="5478530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5C02C6-AF16-5AB6-E5F8-8FB1DA1450DE}"/>
              </a:ext>
            </a:extLst>
          </p:cNvPr>
          <p:cNvCxnSpPr/>
          <p:nvPr/>
        </p:nvCxnSpPr>
        <p:spPr>
          <a:xfrm flipV="1">
            <a:off x="5922872" y="2773680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389CD8-D3E4-46D5-13CB-A9F240AD40B3}"/>
              </a:ext>
            </a:extLst>
          </p:cNvPr>
          <p:cNvCxnSpPr>
            <a:cxnSpLocks/>
          </p:cNvCxnSpPr>
          <p:nvPr/>
        </p:nvCxnSpPr>
        <p:spPr>
          <a:xfrm flipV="1">
            <a:off x="5922872" y="5351367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0FAD2-AA3B-00FD-AD2D-A5180C53151D}"/>
              </a:ext>
            </a:extLst>
          </p:cNvPr>
          <p:cNvGrpSpPr/>
          <p:nvPr/>
        </p:nvGrpSpPr>
        <p:grpSpPr>
          <a:xfrm>
            <a:off x="4749248" y="2949364"/>
            <a:ext cx="2337499" cy="574597"/>
            <a:chOff x="893788" y="4578606"/>
            <a:chExt cx="2337499" cy="5745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30FF1-F686-F3FB-CCD9-2002F21A0F34}"/>
                </a:ext>
              </a:extLst>
            </p:cNvPr>
            <p:cNvSpPr txBox="1"/>
            <p:nvPr/>
          </p:nvSpPr>
          <p:spPr>
            <a:xfrm>
              <a:off x="893788" y="4600120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4" name="Picture 53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37C351C-F8F2-B775-5BD2-141D9FA4E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3198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ACE3FA-C074-A63B-E99E-BD26BA530CB5}"/>
              </a:ext>
            </a:extLst>
          </p:cNvPr>
          <p:cNvGrpSpPr/>
          <p:nvPr/>
        </p:nvGrpSpPr>
        <p:grpSpPr>
          <a:xfrm>
            <a:off x="4747751" y="5516496"/>
            <a:ext cx="2337499" cy="529343"/>
            <a:chOff x="893788" y="5540309"/>
            <a:chExt cx="2337499" cy="5293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D6C505-E246-9B6A-476F-AA4EE0F72213}"/>
                </a:ext>
              </a:extLst>
            </p:cNvPr>
            <p:cNvSpPr txBox="1"/>
            <p:nvPr/>
          </p:nvSpPr>
          <p:spPr>
            <a:xfrm>
              <a:off x="893788" y="5540309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7" name="Picture 56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7F970705-D24E-FCF5-693B-2BAEE36E3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3245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0F68F1-1B88-95D1-E170-8127DEC13103}"/>
              </a:ext>
            </a:extLst>
          </p:cNvPr>
          <p:cNvGrpSpPr/>
          <p:nvPr/>
        </p:nvGrpSpPr>
        <p:grpSpPr>
          <a:xfrm>
            <a:off x="7661552" y="1210596"/>
            <a:ext cx="4191507" cy="4279560"/>
            <a:chOff x="7661552" y="1210596"/>
            <a:chExt cx="4191507" cy="42795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B1BEE7-9EB9-BB8D-D91D-07206E65D3C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3343847"/>
              <a:ext cx="367135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91C838-B130-BB43-266F-2E03A1DAAD66}"/>
                </a:ext>
              </a:extLst>
            </p:cNvPr>
            <p:cNvCxnSpPr/>
            <p:nvPr/>
          </p:nvCxnSpPr>
          <p:spPr>
            <a:xfrm>
              <a:off x="8105503" y="1819017"/>
              <a:ext cx="0" cy="30557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B6FA8C-220B-15C9-228B-DFA5D45FB1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11" y="1843293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FA226E1-8118-501B-D0E3-D090E13C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4857639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44D25-B946-A8A4-1A9B-D633082BE368}"/>
                </a:ext>
              </a:extLst>
            </p:cNvPr>
            <p:cNvSpPr txBox="1"/>
            <p:nvPr/>
          </p:nvSpPr>
          <p:spPr>
            <a:xfrm rot="16200000">
              <a:off x="7171675" y="3109840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Evidence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247EE-4B91-E393-84AB-C821861B289B}"/>
                </a:ext>
              </a:extLst>
            </p:cNvPr>
            <p:cNvSpPr txBox="1"/>
            <p:nvPr/>
          </p:nvSpPr>
          <p:spPr>
            <a:xfrm>
              <a:off x="9482060" y="4884878"/>
              <a:ext cx="86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0C1FC0E-9382-EAE1-82D8-E14A8F51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1381243" y="1210596"/>
              <a:ext cx="471816" cy="574597"/>
            </a:xfrm>
            <a:prstGeom prst="rect">
              <a:avLst/>
            </a:prstGeom>
          </p:spPr>
        </p:pic>
        <p:pic>
          <p:nvPicPr>
            <p:cNvPr id="81" name="Picture 80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C55F529-DDFE-23F5-09FF-B4AD25776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1370903" y="4968649"/>
              <a:ext cx="431619" cy="52150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509054"/>
              <a:ext cx="1702588" cy="828677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1" y="2491055"/>
                <a:ext cx="1738231" cy="864315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A5AEDBDB-9571-2FFE-67D5-6229A008D66E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80BDC79-962F-3670-9095-EDCCDE546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809E90-A6B7-A68D-D69C-0B0A08B6C333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Cloud Callout 86">
            <a:extLst>
              <a:ext uri="{FF2B5EF4-FFF2-40B4-BE49-F238E27FC236}">
                <a16:creationId xmlns:a16="http://schemas.microsoft.com/office/drawing/2014/main" id="{84AA16BE-33BB-49A8-D74A-99AFC0911B88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EE32B1-61E7-7609-CC29-A17F4D20BA2A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53D4FE-F339-06D2-FF2E-A4E7580D8A49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BCC286-B5BF-279C-5746-38FAD4958F0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95" name="Picture 9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6AE6FC0-2ED8-DB83-00B9-81855AE16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93" name="Picture 9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662BD41F-496A-FD1E-5DC9-B00670340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8862B7C-ABDC-AE22-E127-2FCE9C84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42547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79656B0-32ED-3D6B-FEF7-3CD0E31204F7}"/>
              </a:ext>
            </a:extLst>
          </p:cNvPr>
          <p:cNvSpPr/>
          <p:nvPr/>
        </p:nvSpPr>
        <p:spPr>
          <a:xfrm>
            <a:off x="2623930" y="4322101"/>
            <a:ext cx="346450" cy="130819"/>
          </a:xfrm>
          <a:prstGeom prst="rect">
            <a:avLst/>
          </a:prstGeom>
          <a:solidFill>
            <a:srgbClr val="FFE0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14:cNvPr>
              <p14:cNvContentPartPr/>
              <p14:nvPr/>
            </p14:nvContentPartPr>
            <p14:xfrm>
              <a:off x="2661424" y="4348230"/>
              <a:ext cx="249840" cy="132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784" y="4339230"/>
                <a:ext cx="26748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 descr="A cartoon of a child thinking&#10;&#10;Description automatically generated">
            <a:extLst>
              <a:ext uri="{FF2B5EF4-FFF2-40B4-BE49-F238E27FC236}">
                <a16:creationId xmlns:a16="http://schemas.microsoft.com/office/drawing/2014/main" id="{F6021A59-ACAE-3828-7526-AF279FB92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4010660" y="2271109"/>
            <a:ext cx="1170488" cy="57459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3E7E993-92DB-124E-02BD-6C4820D6880E}"/>
              </a:ext>
            </a:extLst>
          </p:cNvPr>
          <p:cNvGrpSpPr/>
          <p:nvPr/>
        </p:nvGrpSpPr>
        <p:grpSpPr>
          <a:xfrm>
            <a:off x="6780007" y="1898218"/>
            <a:ext cx="2484120" cy="3614763"/>
            <a:chOff x="6780007" y="1898218"/>
            <a:chExt cx="2484120" cy="36147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26A688-8C99-EE54-45B5-02C58CF4CA64}"/>
                </a:ext>
              </a:extLst>
            </p:cNvPr>
            <p:cNvSpPr txBox="1"/>
            <p:nvPr/>
          </p:nvSpPr>
          <p:spPr>
            <a:xfrm>
              <a:off x="6848443" y="2406178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DF762E-7396-6D64-3C54-EF44EC75F771}"/>
                </a:ext>
              </a:extLst>
            </p:cNvPr>
            <p:cNvSpPr txBox="1"/>
            <p:nvPr/>
          </p:nvSpPr>
          <p:spPr>
            <a:xfrm>
              <a:off x="6846946" y="4951796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B86480-66DC-2BD7-2E47-BE03B82898C3}"/>
                </a:ext>
              </a:extLst>
            </p:cNvPr>
            <p:cNvGrpSpPr/>
            <p:nvPr/>
          </p:nvGrpSpPr>
          <p:grpSpPr>
            <a:xfrm>
              <a:off x="6935570" y="1898218"/>
              <a:ext cx="2080966" cy="3008409"/>
              <a:chOff x="4836375" y="2462918"/>
              <a:chExt cx="2080966" cy="300840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C8987B-3969-7C4A-E4DC-C2CA17834F98}"/>
                  </a:ext>
                </a:extLst>
              </p:cNvPr>
              <p:cNvSpPr/>
              <p:nvPr/>
            </p:nvSpPr>
            <p:spPr>
              <a:xfrm>
                <a:off x="5478372" y="3917488"/>
                <a:ext cx="889000" cy="1553839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7FA3D2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310C7B7B-AB46-CE11-DCD7-F0A221DCA864}"/>
                  </a:ext>
                </a:extLst>
              </p:cNvPr>
              <p:cNvSpPr/>
              <p:nvPr/>
            </p:nvSpPr>
            <p:spPr>
              <a:xfrm>
                <a:off x="4836375" y="2462918"/>
                <a:ext cx="2080966" cy="434006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FF0000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A9CF9A-725A-FBFD-02CD-8BF540B5EB43}"/>
                </a:ext>
              </a:extLst>
            </p:cNvPr>
            <p:cNvCxnSpPr/>
            <p:nvPr/>
          </p:nvCxnSpPr>
          <p:spPr>
            <a:xfrm>
              <a:off x="6780007" y="23361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5BF37E-4945-A034-9358-91E4925A0D07}"/>
                </a:ext>
              </a:extLst>
            </p:cNvPr>
            <p:cNvCxnSpPr/>
            <p:nvPr/>
          </p:nvCxnSpPr>
          <p:spPr>
            <a:xfrm flipV="1">
              <a:off x="8022067" y="22089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EE5D0A64-F248-92B8-2C0D-62FCCAB17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73434" y="2395311"/>
              <a:ext cx="471816" cy="574597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C96B9-6800-B515-39E5-8EE58F83B1E7}"/>
                </a:ext>
              </a:extLst>
            </p:cNvPr>
            <p:cNvCxnSpPr/>
            <p:nvPr/>
          </p:nvCxnSpPr>
          <p:spPr>
            <a:xfrm>
              <a:off x="6780007" y="49138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CDD4CD2-EC61-468F-0DC4-B4660F7B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067" y="47866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9C17F44-B24E-0872-3C8F-B9CF8F8E4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73434" y="4971430"/>
              <a:ext cx="431619" cy="521507"/>
            </a:xfrm>
            <a:prstGeom prst="rect">
              <a:avLst/>
            </a:prstGeom>
          </p:spPr>
        </p:pic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2DABD6C1-9366-142B-155F-946C98BC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53335" y="2402502"/>
              <a:ext cx="471816" cy="574597"/>
            </a:xfrm>
            <a:prstGeom prst="rect">
              <a:avLst/>
            </a:prstGeom>
          </p:spPr>
        </p:pic>
        <p:pic>
          <p:nvPicPr>
            <p:cNvPr id="86" name="Picture 85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840A2B6-7E7F-BD6B-1CCA-60A6DFA2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67868" y="4991474"/>
              <a:ext cx="431619" cy="521507"/>
            </a:xfrm>
            <a:prstGeom prst="rect">
              <a:avLst/>
            </a:prstGeom>
          </p:spPr>
        </p:pic>
      </p:grp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F101E40-78CE-E9E7-E7CC-B2DBC92A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15860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C04DDD-598D-7968-F8B9-85CF79137E8B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3582A-9417-538E-D31A-683F05C146F1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8CD61-F270-7974-440C-43BD6C1952C8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7742F-A3C2-1ABD-EE73-815F5CB80225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D21D9-2473-4458-4403-F35581057E99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1E85C-220F-3A15-8F90-F9BD2D90CD58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1D6C2-3E27-7083-9B4D-016A42F364E2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7" y="583893"/>
            <a:ext cx="9816872" cy="52660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4A8CC-3756-277E-BE53-22436A9AE953}"/>
              </a:ext>
            </a:extLst>
          </p:cNvPr>
          <p:cNvSpPr/>
          <p:nvPr/>
        </p:nvSpPr>
        <p:spPr>
          <a:xfrm>
            <a:off x="44068" y="2401677"/>
            <a:ext cx="11907822" cy="34482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8E2CC-788D-C47A-5D95-FBB50B025B53}"/>
              </a:ext>
            </a:extLst>
          </p:cNvPr>
          <p:cNvSpPr/>
          <p:nvPr/>
        </p:nvSpPr>
        <p:spPr>
          <a:xfrm>
            <a:off x="2135016" y="1793915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E869C7-2231-64CE-92BF-B56CDFDDA5C3}"/>
              </a:ext>
            </a:extLst>
          </p:cNvPr>
          <p:cNvSpPr/>
          <p:nvPr/>
        </p:nvSpPr>
        <p:spPr>
          <a:xfrm>
            <a:off x="44067" y="1211854"/>
            <a:ext cx="11907822" cy="59491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E1BE7-C6CB-92B4-2E80-497279FEEB35}"/>
              </a:ext>
            </a:extLst>
          </p:cNvPr>
          <p:cNvSpPr/>
          <p:nvPr/>
        </p:nvSpPr>
        <p:spPr>
          <a:xfrm>
            <a:off x="7810456" y="1736724"/>
            <a:ext cx="1531850" cy="731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1ECC8D-CB5E-1053-34B2-246941A2DBAA}"/>
              </a:ext>
            </a:extLst>
          </p:cNvPr>
          <p:cNvCxnSpPr>
            <a:cxnSpLocks/>
          </p:cNvCxnSpPr>
          <p:nvPr/>
        </p:nvCxnSpPr>
        <p:spPr>
          <a:xfrm>
            <a:off x="7810456" y="1806765"/>
            <a:ext cx="1531850" cy="5949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1E2F510B-CD7B-DC20-9267-C3E379CCF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29432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C04DDD-598D-7968-F8B9-85CF79137E8B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3582A-9417-538E-D31A-683F05C146F1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8CD61-F270-7974-440C-43BD6C1952C8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7742F-A3C2-1ABD-EE73-815F5CB80225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D21D9-2473-4458-4403-F35581057E99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1E85C-220F-3A15-8F90-F9BD2D90CD58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1D6C2-3E27-7083-9B4D-016A42F364E2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7" y="583893"/>
            <a:ext cx="9816872" cy="52660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4A8CC-3756-277E-BE53-22436A9AE953}"/>
              </a:ext>
            </a:extLst>
          </p:cNvPr>
          <p:cNvSpPr/>
          <p:nvPr/>
        </p:nvSpPr>
        <p:spPr>
          <a:xfrm>
            <a:off x="44068" y="2974554"/>
            <a:ext cx="11907822" cy="287540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8E2CC-788D-C47A-5D95-FBB50B025B53}"/>
              </a:ext>
            </a:extLst>
          </p:cNvPr>
          <p:cNvSpPr/>
          <p:nvPr/>
        </p:nvSpPr>
        <p:spPr>
          <a:xfrm>
            <a:off x="2135016" y="2355776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E869C7-2231-64CE-92BF-B56CDFDDA5C3}"/>
              </a:ext>
            </a:extLst>
          </p:cNvPr>
          <p:cNvSpPr/>
          <p:nvPr/>
        </p:nvSpPr>
        <p:spPr>
          <a:xfrm>
            <a:off x="44067" y="1211854"/>
            <a:ext cx="11907822" cy="114392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B55369-87E1-9268-F13C-894626A4082F}"/>
              </a:ext>
            </a:extLst>
          </p:cNvPr>
          <p:cNvSpPr/>
          <p:nvPr/>
        </p:nvSpPr>
        <p:spPr>
          <a:xfrm>
            <a:off x="9216676" y="2299638"/>
            <a:ext cx="1373987" cy="731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05EFE43-706E-8BDD-77C0-D0D976DC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188504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C04DDD-598D-7968-F8B9-85CF79137E8B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3582A-9417-538E-D31A-683F05C146F1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8CD61-F270-7974-440C-43BD6C1952C8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7742F-A3C2-1ABD-EE73-815F5CB80225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D21D9-2473-4458-4403-F35581057E99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1E85C-220F-3A15-8F90-F9BD2D90CD58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1D6C2-3E27-7083-9B4D-016A42F364E2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7" y="583893"/>
            <a:ext cx="9816872" cy="52660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4A8CC-3756-277E-BE53-22436A9AE953}"/>
              </a:ext>
            </a:extLst>
          </p:cNvPr>
          <p:cNvSpPr/>
          <p:nvPr/>
        </p:nvSpPr>
        <p:spPr>
          <a:xfrm>
            <a:off x="44068" y="2974554"/>
            <a:ext cx="11907822" cy="287540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8E2CC-788D-C47A-5D95-FBB50B025B53}"/>
              </a:ext>
            </a:extLst>
          </p:cNvPr>
          <p:cNvSpPr/>
          <p:nvPr/>
        </p:nvSpPr>
        <p:spPr>
          <a:xfrm>
            <a:off x="2135016" y="2355776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E869C7-2231-64CE-92BF-B56CDFDDA5C3}"/>
              </a:ext>
            </a:extLst>
          </p:cNvPr>
          <p:cNvSpPr/>
          <p:nvPr/>
        </p:nvSpPr>
        <p:spPr>
          <a:xfrm>
            <a:off x="44067" y="1211854"/>
            <a:ext cx="11907822" cy="114392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B55369-87E1-9268-F13C-894626A4082F}"/>
              </a:ext>
            </a:extLst>
          </p:cNvPr>
          <p:cNvSpPr/>
          <p:nvPr/>
        </p:nvSpPr>
        <p:spPr>
          <a:xfrm>
            <a:off x="10554158" y="2299638"/>
            <a:ext cx="652547" cy="731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80202DB-D902-0F8E-2FBB-A6B2F05D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339204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6DCE7-2216-BDDC-3E80-64F2AB8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04A5B-E37B-E0D5-25E4-6670A47D0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34" b="50000"/>
          <a:stretch/>
        </p:blipFill>
        <p:spPr>
          <a:xfrm>
            <a:off x="0" y="1618833"/>
            <a:ext cx="3507475" cy="3198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D50AE-1A69-20BB-2894-1C511CBCF3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2" r="47004" b="50000"/>
          <a:stretch/>
        </p:blipFill>
        <p:spPr>
          <a:xfrm>
            <a:off x="3507475" y="1618833"/>
            <a:ext cx="2906973" cy="3198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43BCD-FAC0-C5F8-E362-1F17D5266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6" r="23379" b="50000"/>
          <a:stretch/>
        </p:blipFill>
        <p:spPr>
          <a:xfrm>
            <a:off x="6414448" y="1618833"/>
            <a:ext cx="2906974" cy="3198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7584C-F4A9-BE21-11A9-4E7E6C1B72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98" r="-110" b="50000"/>
          <a:stretch/>
        </p:blipFill>
        <p:spPr>
          <a:xfrm>
            <a:off x="9321421" y="1618833"/>
            <a:ext cx="2820317" cy="3198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79EEA-8C7D-CC4C-42B2-F9965DC014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t="2641" r="84388" b="85413"/>
          <a:stretch/>
        </p:blipFill>
        <p:spPr>
          <a:xfrm>
            <a:off x="1228298" y="1752688"/>
            <a:ext cx="721081" cy="824092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B24F1B4B-CB3E-26FE-9572-CFB38BA4F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386704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C04DDD-598D-7968-F8B9-85CF79137E8B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3582A-9417-538E-D31A-683F05C146F1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8CD61-F270-7974-440C-43BD6C1952C8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7742F-A3C2-1ABD-EE73-815F5CB80225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D21D9-2473-4458-4403-F35581057E99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1E85C-220F-3A15-8F90-F9BD2D90CD58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1D6C2-3E27-7083-9B4D-016A42F364E2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7" y="583893"/>
            <a:ext cx="9816872" cy="52660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4A8CC-3756-277E-BE53-22436A9AE953}"/>
              </a:ext>
            </a:extLst>
          </p:cNvPr>
          <p:cNvSpPr/>
          <p:nvPr/>
        </p:nvSpPr>
        <p:spPr>
          <a:xfrm>
            <a:off x="44068" y="4131325"/>
            <a:ext cx="11907822" cy="171863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8E2CC-788D-C47A-5D95-FBB50B025B53}"/>
              </a:ext>
            </a:extLst>
          </p:cNvPr>
          <p:cNvSpPr/>
          <p:nvPr/>
        </p:nvSpPr>
        <p:spPr>
          <a:xfrm>
            <a:off x="2135016" y="3512547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E869C7-2231-64CE-92BF-B56CDFDDA5C3}"/>
              </a:ext>
            </a:extLst>
          </p:cNvPr>
          <p:cNvSpPr/>
          <p:nvPr/>
        </p:nvSpPr>
        <p:spPr>
          <a:xfrm>
            <a:off x="44067" y="1211854"/>
            <a:ext cx="11907822" cy="2289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B55369-87E1-9268-F13C-894626A4082F}"/>
              </a:ext>
            </a:extLst>
          </p:cNvPr>
          <p:cNvSpPr/>
          <p:nvPr/>
        </p:nvSpPr>
        <p:spPr>
          <a:xfrm>
            <a:off x="7810282" y="3445004"/>
            <a:ext cx="1538434" cy="731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99D41D6-1EAA-F83F-393E-5F929954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83109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C04DDD-598D-7968-F8B9-85CF79137E8B}"/>
              </a:ext>
            </a:extLst>
          </p:cNvPr>
          <p:cNvSpPr txBox="1"/>
          <p:nvPr/>
        </p:nvSpPr>
        <p:spPr>
          <a:xfrm>
            <a:off x="44068" y="194307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Unbounded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3582A-9417-538E-D31A-683F05C146F1}"/>
              </a:ext>
            </a:extLst>
          </p:cNvPr>
          <p:cNvSpPr txBox="1"/>
          <p:nvPr/>
        </p:nvSpPr>
        <p:spPr>
          <a:xfrm>
            <a:off x="44068" y="2482911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8CD61-F270-7974-440C-43BD6C1952C8}"/>
              </a:ext>
            </a:extLst>
          </p:cNvPr>
          <p:cNvSpPr txBox="1"/>
          <p:nvPr/>
        </p:nvSpPr>
        <p:spPr>
          <a:xfrm>
            <a:off x="44068" y="3060310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Divisive Normalized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7742F-A3C2-1ABD-EE73-815F5CB80225}"/>
              </a:ext>
            </a:extLst>
          </p:cNvPr>
          <p:cNvSpPr txBox="1"/>
          <p:nvPr/>
        </p:nvSpPr>
        <p:spPr>
          <a:xfrm>
            <a:off x="44068" y="362192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Goal-Dependent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D21D9-2473-4458-4403-F35581057E99}"/>
              </a:ext>
            </a:extLst>
          </p:cNvPr>
          <p:cNvSpPr txBox="1"/>
          <p:nvPr/>
        </p:nvSpPr>
        <p:spPr>
          <a:xfrm>
            <a:off x="44068" y="4176057"/>
            <a:ext cx="204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Normalized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1E85C-220F-3A15-8F90-F9BD2D90CD58}"/>
              </a:ext>
            </a:extLst>
          </p:cNvPr>
          <p:cNvSpPr txBox="1"/>
          <p:nvPr/>
        </p:nvSpPr>
        <p:spPr>
          <a:xfrm>
            <a:off x="44068" y="4668692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Range Norm. + Additive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1D6C2-3E27-7083-9B4D-016A42F364E2}"/>
              </a:ext>
            </a:extLst>
          </p:cNvPr>
          <p:cNvSpPr txBox="1"/>
          <p:nvPr/>
        </p:nvSpPr>
        <p:spPr>
          <a:xfrm>
            <a:off x="44068" y="5216738"/>
            <a:ext cx="204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Range Norm. + Additive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D8487-8702-691B-ACA9-E49068E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C05-7F93-671C-4212-1E881EBB9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17" y="583893"/>
            <a:ext cx="9816872" cy="52660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4A8CC-3756-277E-BE53-22436A9AE953}"/>
              </a:ext>
            </a:extLst>
          </p:cNvPr>
          <p:cNvSpPr/>
          <p:nvPr/>
        </p:nvSpPr>
        <p:spPr>
          <a:xfrm>
            <a:off x="44068" y="4131325"/>
            <a:ext cx="11907822" cy="171863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8E2CC-788D-C47A-5D95-FBB50B025B53}"/>
              </a:ext>
            </a:extLst>
          </p:cNvPr>
          <p:cNvSpPr/>
          <p:nvPr/>
        </p:nvSpPr>
        <p:spPr>
          <a:xfrm>
            <a:off x="2135016" y="3512547"/>
            <a:ext cx="9816874" cy="607763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E869C7-2231-64CE-92BF-B56CDFDDA5C3}"/>
              </a:ext>
            </a:extLst>
          </p:cNvPr>
          <p:cNvSpPr/>
          <p:nvPr/>
        </p:nvSpPr>
        <p:spPr>
          <a:xfrm>
            <a:off x="44067" y="1211854"/>
            <a:ext cx="11907822" cy="2289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B55369-87E1-9268-F13C-894626A4082F}"/>
              </a:ext>
            </a:extLst>
          </p:cNvPr>
          <p:cNvSpPr/>
          <p:nvPr/>
        </p:nvSpPr>
        <p:spPr>
          <a:xfrm>
            <a:off x="11235871" y="3446448"/>
            <a:ext cx="652547" cy="731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32A52CF-F5B3-AAD7-E69C-A9ADAF76B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361088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6DCE7-2216-BDDC-3E80-64F2AB8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04A5B-E37B-E0D5-25E4-6670A47D0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50000" r="71059"/>
          <a:stretch/>
        </p:blipFill>
        <p:spPr>
          <a:xfrm>
            <a:off x="0" y="1618833"/>
            <a:ext cx="3507475" cy="3198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D50AE-1A69-20BB-2894-1C511CBCF3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8" t="50000" r="46608"/>
          <a:stretch/>
        </p:blipFill>
        <p:spPr>
          <a:xfrm>
            <a:off x="3507475" y="1618833"/>
            <a:ext cx="2906973" cy="3198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43BCD-FAC0-C5F8-E362-1F17D5266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3" t="50000" r="23212"/>
          <a:stretch/>
        </p:blipFill>
        <p:spPr>
          <a:xfrm>
            <a:off x="6414448" y="1618833"/>
            <a:ext cx="2906974" cy="3198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7584C-F4A9-BE21-11A9-4E7E6C1B72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8" t="50000" r="70"/>
          <a:stretch/>
        </p:blipFill>
        <p:spPr>
          <a:xfrm>
            <a:off x="9321421" y="1618833"/>
            <a:ext cx="2820317" cy="31988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3065D-095E-5208-212A-F7E1780B93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t="2641" r="84388" b="85413"/>
          <a:stretch/>
        </p:blipFill>
        <p:spPr>
          <a:xfrm>
            <a:off x="1228298" y="1752688"/>
            <a:ext cx="721081" cy="824092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71A9097-E636-EB6B-D856-4CCF2636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262553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767B2-FC35-1E51-C9E6-F7C1739B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6B4DF-73AD-A974-74B3-AE8DFCCB2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80" y="892096"/>
            <a:ext cx="9500840" cy="475042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7BEF299-5176-6B18-129C-4C174877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4461" y="6492875"/>
            <a:ext cx="8151961" cy="365125"/>
          </a:xfrm>
        </p:spPr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</p:spTree>
    <p:extLst>
      <p:ext uri="{BB962C8B-B14F-4D97-AF65-F5344CB8AC3E}">
        <p14:creationId xmlns:p14="http://schemas.microsoft.com/office/powerpoint/2010/main" val="73694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2979</TotalTime>
  <Words>3029</Words>
  <Application>Microsoft Macintosh PowerPoint</Application>
  <PresentationFormat>Widescreen</PresentationFormat>
  <Paragraphs>584</Paragraphs>
  <Slides>104</Slides>
  <Notes>19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Avenir LT Std 45 Book</vt:lpstr>
      <vt:lpstr>Calibri</vt:lpstr>
      <vt:lpstr>Cambria Math</vt:lpstr>
      <vt:lpstr>Times New Roman</vt:lpstr>
      <vt:lpstr>Office Theme</vt:lpstr>
      <vt:lpstr>Looking at Visual Attention in  Value-Based Decision Making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Overt vs Covert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Inference Strategy</vt:lpstr>
      <vt:lpstr>Inference Strategy</vt:lpstr>
      <vt:lpstr>Inference Strategy</vt:lpstr>
      <vt:lpstr>Does removing peripheral visual information affect our choices?</vt:lpstr>
      <vt:lpstr>Average Choices and Response Times</vt:lpstr>
      <vt:lpstr>Attentional Choice Biases</vt:lpstr>
      <vt:lpstr>Attentional Choice Biases</vt:lpstr>
      <vt:lpstr>Questions</vt:lpstr>
      <vt:lpstr>Questions</vt:lpstr>
      <vt:lpstr>Questions</vt:lpstr>
      <vt:lpstr>Does removing peripheral visual information affect our fixation process?</vt:lpstr>
      <vt:lpstr>Fixation Process</vt:lpstr>
      <vt:lpstr>Net Fixation</vt:lpstr>
      <vt:lpstr>Questions</vt:lpstr>
      <vt:lpstr>Questions</vt:lpstr>
      <vt:lpstr>Does removing peripheral visual information affect the value comparison process?</vt:lpstr>
      <vt:lpstr>Hierarchical Bayesian aDDM</vt:lpstr>
      <vt:lpstr>MAP Estimates of Group-Level Mean</vt:lpstr>
      <vt:lpstr>Questions</vt:lpstr>
      <vt:lpstr>Questions</vt:lpstr>
      <vt:lpstr>Out-of-Sample Simulations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Questions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Psychometrics</vt:lpstr>
      <vt:lpstr>Basic Psychometrics</vt:lpstr>
      <vt:lpstr>Fixation Process</vt:lpstr>
      <vt:lpstr>Predicted Attentional Choice Bias Reversals </vt:lpstr>
      <vt:lpstr>Attentional Choice Biases</vt:lpstr>
      <vt:lpstr>Attentional Choice Biases</vt:lpstr>
      <vt:lpstr>Can we extend the aDDM to explain parallel attentional choice biases in the gain and loss conditions?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Intuition for θ∈(0,1)</vt:lpstr>
      <vt:lpstr>Intuition for θ∈(0,1)</vt:lpstr>
      <vt:lpstr>Intuition for θ&gt;1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attentional bias is multiplicative…</vt:lpstr>
      <vt:lpstr>If attentional bias is additive…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Attention in Value-Based Decision Making</dc:title>
  <dc:creator>Brenden Eum</dc:creator>
  <cp:lastModifiedBy>Eum, Brenden</cp:lastModifiedBy>
  <cp:revision>53</cp:revision>
  <dcterms:created xsi:type="dcterms:W3CDTF">2023-05-04T21:27:34Z</dcterms:created>
  <dcterms:modified xsi:type="dcterms:W3CDTF">2024-02-09T23:06:09Z</dcterms:modified>
</cp:coreProperties>
</file>